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3" r:id="rId4"/>
    <p:sldId id="274" r:id="rId5"/>
    <p:sldId id="275" r:id="rId6"/>
    <p:sldId id="298" r:id="rId7"/>
    <p:sldId id="276" r:id="rId8"/>
    <p:sldId id="272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300" r:id="rId30"/>
    <p:sldId id="301" r:id="rId31"/>
    <p:sldId id="269" r:id="rId3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0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817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91380-0E85-422C-8B92-302DB150D57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E36BCF-305A-4ED2-BD65-BF90E6D53FCB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>
              <a:solidFill>
                <a:schemeClr val="bg1"/>
              </a:solidFill>
            </a:rPr>
            <a:t>COMISION NACIONAL DE ACREDITACIÓN</a:t>
          </a:r>
        </a:p>
      </dgm:t>
    </dgm:pt>
    <dgm:pt modelId="{68B7CE00-DD7A-4AC5-918B-CD93D4360D76}" type="parTrans" cxnId="{A8094F3C-0ABF-4319-97E0-29C84415657D}">
      <dgm:prSet/>
      <dgm:spPr/>
      <dgm:t>
        <a:bodyPr/>
        <a:lstStyle/>
        <a:p>
          <a:endParaRPr lang="es-ES"/>
        </a:p>
      </dgm:t>
    </dgm:pt>
    <dgm:pt modelId="{6119C4C5-4318-4C5B-A977-7C801A995CAB}" type="sibTrans" cxnId="{A8094F3C-0ABF-4319-97E0-29C84415657D}">
      <dgm:prSet/>
      <dgm:spPr/>
      <dgm:t>
        <a:bodyPr/>
        <a:lstStyle/>
        <a:p>
          <a:endParaRPr lang="es-ES"/>
        </a:p>
      </dgm:t>
    </dgm:pt>
    <dgm:pt modelId="{28FC1A1B-96A5-446B-9CB3-3B32005FC27F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1</a:t>
          </a:r>
        </a:p>
      </dgm:t>
    </dgm:pt>
    <dgm:pt modelId="{B36A6EAD-C85D-43BA-B5D8-7E4B533E36E0}" type="parTrans" cxnId="{BF6B2C55-5A94-46B6-BEE2-DA359CE24025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35988559-3E6C-4FA2-852F-342A63304590}" type="sibTrans" cxnId="{BF6B2C55-5A94-46B6-BEE2-DA359CE24025}">
      <dgm:prSet/>
      <dgm:spPr/>
      <dgm:t>
        <a:bodyPr/>
        <a:lstStyle/>
        <a:p>
          <a:endParaRPr lang="es-ES"/>
        </a:p>
      </dgm:t>
    </dgm:pt>
    <dgm:pt modelId="{A1B000A3-7116-47C8-B3A8-98E468A2CFEE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2</a:t>
          </a:r>
        </a:p>
      </dgm:t>
    </dgm:pt>
    <dgm:pt modelId="{9DE3AEBF-07AC-4571-8828-FDE1742CE4EF}" type="parTrans" cxnId="{9E2D6657-9354-49FE-BDEE-DD52C4990BB3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0A4E0261-24F5-46BF-8469-12CD55F03FA1}" type="sibTrans" cxnId="{9E2D6657-9354-49FE-BDEE-DD52C4990BB3}">
      <dgm:prSet/>
      <dgm:spPr/>
      <dgm:t>
        <a:bodyPr/>
        <a:lstStyle/>
        <a:p>
          <a:endParaRPr lang="es-ES"/>
        </a:p>
      </dgm:t>
    </dgm:pt>
    <dgm:pt modelId="{EB329979-02F2-4A96-9518-8BD72CACF2FC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3</a:t>
          </a:r>
        </a:p>
      </dgm:t>
    </dgm:pt>
    <dgm:pt modelId="{7DAAF9F2-C0E6-4FD8-B784-4969851F1BC4}" type="parTrans" cxnId="{CFD657D0-8F99-47DB-9E0F-96069C5C1DB3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21B6DB57-F836-461A-8E2D-61B9A22B9D63}" type="sibTrans" cxnId="{CFD657D0-8F99-47DB-9E0F-96069C5C1DB3}">
      <dgm:prSet/>
      <dgm:spPr/>
      <dgm:t>
        <a:bodyPr/>
        <a:lstStyle/>
        <a:p>
          <a:endParaRPr lang="es-ES"/>
        </a:p>
      </dgm:t>
    </dgm:pt>
    <dgm:pt modelId="{04FC7DA1-79ED-4448-A9B2-337BA98DCBDD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>
              <a:solidFill>
                <a:schemeClr val="bg1"/>
              </a:solidFill>
            </a:rPr>
            <a:t>PARES EVALUADORES</a:t>
          </a:r>
        </a:p>
      </dgm:t>
    </dgm:pt>
    <dgm:pt modelId="{156694EF-8C9C-495A-88A4-25755406C527}" type="parTrans" cxnId="{EB4D9F9B-4E54-45E7-8D29-A305C73076C4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28E19772-4577-4195-BBD9-236EDCDE9E44}" type="sibTrans" cxnId="{EB4D9F9B-4E54-45E7-8D29-A305C73076C4}">
      <dgm:prSet/>
      <dgm:spPr/>
      <dgm:t>
        <a:bodyPr/>
        <a:lstStyle/>
        <a:p>
          <a:endParaRPr lang="es-ES"/>
        </a:p>
      </dgm:t>
    </dgm:pt>
    <dgm:pt modelId="{524C842D-6EC1-4CD4-BD60-DD12166684A2}" type="asst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COORDINACIÓN</a:t>
          </a:r>
        </a:p>
      </dgm:t>
    </dgm:pt>
    <dgm:pt modelId="{AC2E1E4E-3774-4748-8C2B-7D07B6161024}" type="sibTrans" cxnId="{D585BA63-4843-4429-BFCE-164E2F130261}">
      <dgm:prSet/>
      <dgm:spPr/>
      <dgm:t>
        <a:bodyPr/>
        <a:lstStyle/>
        <a:p>
          <a:endParaRPr lang="es-ES"/>
        </a:p>
      </dgm:t>
    </dgm:pt>
    <dgm:pt modelId="{87E4AB31-938C-4427-BD1D-8D11CB4E5636}" type="parTrans" cxnId="{D585BA63-4843-4429-BFCE-164E2F130261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7E70310C-F520-406F-B49E-172A7AEEABE5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6</a:t>
          </a:r>
        </a:p>
      </dgm:t>
    </dgm:pt>
    <dgm:pt modelId="{433F6E36-B4CC-4CA8-9DCB-443829CE2E54}" type="parTrans" cxnId="{5004F421-FAC8-4AFA-9BDE-3623DA9562C6}">
      <dgm:prSet/>
      <dgm:spPr/>
      <dgm:t>
        <a:bodyPr/>
        <a:lstStyle/>
        <a:p>
          <a:endParaRPr lang="es-AR"/>
        </a:p>
      </dgm:t>
    </dgm:pt>
    <dgm:pt modelId="{1520E0D3-46CC-4B84-B67E-92EDF1ADA730}" type="sibTrans" cxnId="{5004F421-FAC8-4AFA-9BDE-3623DA9562C6}">
      <dgm:prSet/>
      <dgm:spPr/>
      <dgm:t>
        <a:bodyPr/>
        <a:lstStyle/>
        <a:p>
          <a:endParaRPr lang="es-AR"/>
        </a:p>
      </dgm:t>
    </dgm:pt>
    <dgm:pt modelId="{B416ADB3-7F34-4E29-B277-D5379AF20B52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4</a:t>
          </a:r>
        </a:p>
      </dgm:t>
    </dgm:pt>
    <dgm:pt modelId="{C23D01E8-24D4-4D3A-9C66-10FD9EE536A8}" type="parTrans" cxnId="{D8010B6C-60C8-44EF-A52F-9F9EDBBD7C36}">
      <dgm:prSet/>
      <dgm:spPr/>
      <dgm:t>
        <a:bodyPr/>
        <a:lstStyle/>
        <a:p>
          <a:endParaRPr lang="es-AR"/>
        </a:p>
      </dgm:t>
    </dgm:pt>
    <dgm:pt modelId="{69C75AE7-5AA3-4420-8CBF-91CF3FE992D1}" type="sibTrans" cxnId="{D8010B6C-60C8-44EF-A52F-9F9EDBBD7C36}">
      <dgm:prSet/>
      <dgm:spPr/>
      <dgm:t>
        <a:bodyPr/>
        <a:lstStyle/>
        <a:p>
          <a:endParaRPr lang="es-AR"/>
        </a:p>
      </dgm:t>
    </dgm:pt>
    <dgm:pt modelId="{E040953B-6500-4358-845F-9960E831A5DC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5</a:t>
          </a:r>
        </a:p>
      </dgm:t>
    </dgm:pt>
    <dgm:pt modelId="{376C7BE0-330B-4539-AB5F-EA2C41218C94}" type="parTrans" cxnId="{155CE131-7680-423A-860D-F16219F564D1}">
      <dgm:prSet/>
      <dgm:spPr/>
      <dgm:t>
        <a:bodyPr/>
        <a:lstStyle/>
        <a:p>
          <a:endParaRPr lang="es-AR"/>
        </a:p>
      </dgm:t>
    </dgm:pt>
    <dgm:pt modelId="{E94E803C-5C31-42C4-AF93-F44DEB2B2DD2}" type="sibTrans" cxnId="{155CE131-7680-423A-860D-F16219F564D1}">
      <dgm:prSet/>
      <dgm:spPr/>
      <dgm:t>
        <a:bodyPr/>
        <a:lstStyle/>
        <a:p>
          <a:endParaRPr lang="es-AR"/>
        </a:p>
      </dgm:t>
    </dgm:pt>
    <dgm:pt modelId="{CBE858D4-594F-4E32-8E53-B3F49648A4C5}" type="pres">
      <dgm:prSet presAssocID="{B5591380-0E85-422C-8B92-302DB150D5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E2B1B312-67D2-473F-A7AA-59F282A08771}" type="pres">
      <dgm:prSet presAssocID="{F3E36BCF-305A-4ED2-BD65-BF90E6D53FCB}" presName="hierRoot1" presStyleCnt="0">
        <dgm:presLayoutVars>
          <dgm:hierBranch val="init"/>
        </dgm:presLayoutVars>
      </dgm:prSet>
      <dgm:spPr/>
    </dgm:pt>
    <dgm:pt modelId="{CA1F6AFD-3A1E-4406-B7A0-0AC86247E971}" type="pres">
      <dgm:prSet presAssocID="{F3E36BCF-305A-4ED2-BD65-BF90E6D53FCB}" presName="rootComposite1" presStyleCnt="0"/>
      <dgm:spPr/>
    </dgm:pt>
    <dgm:pt modelId="{9E1892DB-88B4-4860-9652-90F67E4ECC6B}" type="pres">
      <dgm:prSet presAssocID="{F3E36BCF-305A-4ED2-BD65-BF90E6D53FCB}" presName="rootText1" presStyleLbl="node0" presStyleIdx="0" presStyleCnt="1" custScaleX="237942" custLinFactY="29897" custLinFactNeighborX="-6577" custLinFactNeighborY="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4702D72F-1A0A-4205-9168-CCD5181E83E4}" type="pres">
      <dgm:prSet presAssocID="{F3E36BCF-305A-4ED2-BD65-BF90E6D53FCB}" presName="rootConnector1" presStyleLbl="node1" presStyleIdx="0" presStyleCnt="0"/>
      <dgm:spPr/>
      <dgm:t>
        <a:bodyPr/>
        <a:lstStyle/>
        <a:p>
          <a:endParaRPr lang="es-AR"/>
        </a:p>
      </dgm:t>
    </dgm:pt>
    <dgm:pt modelId="{EB203D39-930A-47C2-971D-2F8E41807B24}" type="pres">
      <dgm:prSet presAssocID="{F3E36BCF-305A-4ED2-BD65-BF90E6D53FCB}" presName="hierChild2" presStyleCnt="0"/>
      <dgm:spPr/>
    </dgm:pt>
    <dgm:pt modelId="{2F38F191-0B95-44CA-9DDD-07E7F7995CFF}" type="pres">
      <dgm:prSet presAssocID="{B36A6EAD-C85D-43BA-B5D8-7E4B533E36E0}" presName="Name37" presStyleLbl="parChTrans1D2" presStyleIdx="0" presStyleCnt="7"/>
      <dgm:spPr/>
      <dgm:t>
        <a:bodyPr/>
        <a:lstStyle/>
        <a:p>
          <a:endParaRPr lang="es-AR"/>
        </a:p>
      </dgm:t>
    </dgm:pt>
    <dgm:pt modelId="{E8AD2B63-F831-4E09-9500-F6294F8AC808}" type="pres">
      <dgm:prSet presAssocID="{28FC1A1B-96A5-446B-9CB3-3B32005FC27F}" presName="hierRoot2" presStyleCnt="0">
        <dgm:presLayoutVars>
          <dgm:hierBranch val="init"/>
        </dgm:presLayoutVars>
      </dgm:prSet>
      <dgm:spPr/>
    </dgm:pt>
    <dgm:pt modelId="{64E27C35-5A42-48D5-BCA8-8FBFB5811C01}" type="pres">
      <dgm:prSet presAssocID="{28FC1A1B-96A5-446B-9CB3-3B32005FC27F}" presName="rootComposite" presStyleCnt="0"/>
      <dgm:spPr/>
    </dgm:pt>
    <dgm:pt modelId="{A16FF0F6-BD83-4F18-800C-E9B3F9F93C44}" type="pres">
      <dgm:prSet presAssocID="{28FC1A1B-96A5-446B-9CB3-3B32005FC27F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A90CB21-1B23-4EB7-B605-1A015DFB8E60}" type="pres">
      <dgm:prSet presAssocID="{28FC1A1B-96A5-446B-9CB3-3B32005FC27F}" presName="rootConnector" presStyleLbl="node2" presStyleIdx="0" presStyleCnt="6"/>
      <dgm:spPr/>
      <dgm:t>
        <a:bodyPr/>
        <a:lstStyle/>
        <a:p>
          <a:endParaRPr lang="es-AR"/>
        </a:p>
      </dgm:t>
    </dgm:pt>
    <dgm:pt modelId="{43CE7842-6471-4155-B828-F20FD321E8F4}" type="pres">
      <dgm:prSet presAssocID="{28FC1A1B-96A5-446B-9CB3-3B32005FC27F}" presName="hierChild4" presStyleCnt="0"/>
      <dgm:spPr/>
    </dgm:pt>
    <dgm:pt modelId="{0AB0FAB0-28F7-42E5-8AFF-66CA07740C43}" type="pres">
      <dgm:prSet presAssocID="{28FC1A1B-96A5-446B-9CB3-3B32005FC27F}" presName="hierChild5" presStyleCnt="0"/>
      <dgm:spPr/>
    </dgm:pt>
    <dgm:pt modelId="{92BCAD2E-A73F-4AAC-BD64-5E3309C61957}" type="pres">
      <dgm:prSet presAssocID="{9DE3AEBF-07AC-4571-8828-FDE1742CE4EF}" presName="Name37" presStyleLbl="parChTrans1D2" presStyleIdx="1" presStyleCnt="7"/>
      <dgm:spPr/>
      <dgm:t>
        <a:bodyPr/>
        <a:lstStyle/>
        <a:p>
          <a:endParaRPr lang="es-AR"/>
        </a:p>
      </dgm:t>
    </dgm:pt>
    <dgm:pt modelId="{40E8CB28-E055-4547-9777-83D0EAE8BAC8}" type="pres">
      <dgm:prSet presAssocID="{A1B000A3-7116-47C8-B3A8-98E468A2CFEE}" presName="hierRoot2" presStyleCnt="0">
        <dgm:presLayoutVars>
          <dgm:hierBranch val="init"/>
        </dgm:presLayoutVars>
      </dgm:prSet>
      <dgm:spPr/>
    </dgm:pt>
    <dgm:pt modelId="{BA11545A-F93F-418B-AECF-A1B15C7C253F}" type="pres">
      <dgm:prSet presAssocID="{A1B000A3-7116-47C8-B3A8-98E468A2CFEE}" presName="rootComposite" presStyleCnt="0"/>
      <dgm:spPr/>
    </dgm:pt>
    <dgm:pt modelId="{CBB66FCB-AFBC-4DF9-9A8A-508C1BAD4469}" type="pres">
      <dgm:prSet presAssocID="{A1B000A3-7116-47C8-B3A8-98E468A2CFEE}" presName="rootText" presStyleLbl="node2" presStyleIdx="1" presStyleCnt="6" custScaleX="8524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69B10D8-6A0B-4EE6-B644-02760C611E29}" type="pres">
      <dgm:prSet presAssocID="{A1B000A3-7116-47C8-B3A8-98E468A2CFEE}" presName="rootConnector" presStyleLbl="node2" presStyleIdx="1" presStyleCnt="6"/>
      <dgm:spPr/>
      <dgm:t>
        <a:bodyPr/>
        <a:lstStyle/>
        <a:p>
          <a:endParaRPr lang="es-AR"/>
        </a:p>
      </dgm:t>
    </dgm:pt>
    <dgm:pt modelId="{34A8AB56-D76B-45A2-9E62-023DF5E3BE7F}" type="pres">
      <dgm:prSet presAssocID="{A1B000A3-7116-47C8-B3A8-98E468A2CFEE}" presName="hierChild4" presStyleCnt="0"/>
      <dgm:spPr/>
    </dgm:pt>
    <dgm:pt modelId="{6E62E461-621F-4221-A99B-616D541BD751}" type="pres">
      <dgm:prSet presAssocID="{156694EF-8C9C-495A-88A4-25755406C527}" presName="Name37" presStyleLbl="parChTrans1D3" presStyleIdx="0" presStyleCnt="1"/>
      <dgm:spPr/>
      <dgm:t>
        <a:bodyPr/>
        <a:lstStyle/>
        <a:p>
          <a:endParaRPr lang="es-AR"/>
        </a:p>
      </dgm:t>
    </dgm:pt>
    <dgm:pt modelId="{1ED898E8-B673-4FCD-8104-84679A98EB80}" type="pres">
      <dgm:prSet presAssocID="{04FC7DA1-79ED-4448-A9B2-337BA98DCBDD}" presName="hierRoot2" presStyleCnt="0">
        <dgm:presLayoutVars>
          <dgm:hierBranch val="init"/>
        </dgm:presLayoutVars>
      </dgm:prSet>
      <dgm:spPr/>
    </dgm:pt>
    <dgm:pt modelId="{4FC4E895-1CF6-4414-BE9B-BE00B8113821}" type="pres">
      <dgm:prSet presAssocID="{04FC7DA1-79ED-4448-A9B2-337BA98DCBDD}" presName="rootComposite" presStyleCnt="0"/>
      <dgm:spPr/>
    </dgm:pt>
    <dgm:pt modelId="{3A30ACC4-1009-4B93-962B-274B2EACC4E0}" type="pres">
      <dgm:prSet presAssocID="{04FC7DA1-79ED-4448-A9B2-337BA98DCBDD}" presName="rootText" presStyleLbl="node3" presStyleIdx="0" presStyleCnt="1" custScaleX="125734" custScaleY="179132" custLinFactX="35141" custLinFactY="18735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19F2CFF-9C29-4CBD-8AEE-A0A2FD8DE5AF}" type="pres">
      <dgm:prSet presAssocID="{04FC7DA1-79ED-4448-A9B2-337BA98DCBDD}" presName="rootConnector" presStyleLbl="node3" presStyleIdx="0" presStyleCnt="1"/>
      <dgm:spPr/>
      <dgm:t>
        <a:bodyPr/>
        <a:lstStyle/>
        <a:p>
          <a:endParaRPr lang="es-AR"/>
        </a:p>
      </dgm:t>
    </dgm:pt>
    <dgm:pt modelId="{360F8C18-BB6B-4EA3-BFFE-0D1298D402EF}" type="pres">
      <dgm:prSet presAssocID="{04FC7DA1-79ED-4448-A9B2-337BA98DCBDD}" presName="hierChild4" presStyleCnt="0"/>
      <dgm:spPr/>
    </dgm:pt>
    <dgm:pt modelId="{5F32C079-C9B0-4EB1-B87F-896683E7874B}" type="pres">
      <dgm:prSet presAssocID="{04FC7DA1-79ED-4448-A9B2-337BA98DCBDD}" presName="hierChild5" presStyleCnt="0"/>
      <dgm:spPr/>
    </dgm:pt>
    <dgm:pt modelId="{0E1D8FD7-539C-4CAA-AC02-6D39CF8D7DD3}" type="pres">
      <dgm:prSet presAssocID="{A1B000A3-7116-47C8-B3A8-98E468A2CFEE}" presName="hierChild5" presStyleCnt="0"/>
      <dgm:spPr/>
    </dgm:pt>
    <dgm:pt modelId="{87F895CF-CD35-4CE2-93F7-F1B3B7E1E7E6}" type="pres">
      <dgm:prSet presAssocID="{7DAAF9F2-C0E6-4FD8-B784-4969851F1BC4}" presName="Name37" presStyleLbl="parChTrans1D2" presStyleIdx="2" presStyleCnt="7"/>
      <dgm:spPr/>
      <dgm:t>
        <a:bodyPr/>
        <a:lstStyle/>
        <a:p>
          <a:endParaRPr lang="es-AR"/>
        </a:p>
      </dgm:t>
    </dgm:pt>
    <dgm:pt modelId="{F0E2AA89-C0DE-421C-961D-74F277AE4E2F}" type="pres">
      <dgm:prSet presAssocID="{EB329979-02F2-4A96-9518-8BD72CACF2FC}" presName="hierRoot2" presStyleCnt="0">
        <dgm:presLayoutVars>
          <dgm:hierBranch val="init"/>
        </dgm:presLayoutVars>
      </dgm:prSet>
      <dgm:spPr/>
    </dgm:pt>
    <dgm:pt modelId="{1D8E0919-1558-42FC-86F8-56312AB3B043}" type="pres">
      <dgm:prSet presAssocID="{EB329979-02F2-4A96-9518-8BD72CACF2FC}" presName="rootComposite" presStyleCnt="0"/>
      <dgm:spPr/>
    </dgm:pt>
    <dgm:pt modelId="{DF4AB702-9F4C-41B1-84F7-68A977CEE795}" type="pres">
      <dgm:prSet presAssocID="{EB329979-02F2-4A96-9518-8BD72CACF2FC}" presName="rootText" presStyleLbl="node2" presStyleIdx="2" presStyleCnt="6" custScaleX="1126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D12E266-4C16-4F16-8883-41CACF3B22A9}" type="pres">
      <dgm:prSet presAssocID="{EB329979-02F2-4A96-9518-8BD72CACF2FC}" presName="rootConnector" presStyleLbl="node2" presStyleIdx="2" presStyleCnt="6"/>
      <dgm:spPr/>
      <dgm:t>
        <a:bodyPr/>
        <a:lstStyle/>
        <a:p>
          <a:endParaRPr lang="es-AR"/>
        </a:p>
      </dgm:t>
    </dgm:pt>
    <dgm:pt modelId="{455ED07C-1B76-4C78-A865-5DCE85C7DDC0}" type="pres">
      <dgm:prSet presAssocID="{EB329979-02F2-4A96-9518-8BD72CACF2FC}" presName="hierChild4" presStyleCnt="0"/>
      <dgm:spPr/>
    </dgm:pt>
    <dgm:pt modelId="{A7F3233D-E623-49F0-A976-CC73B2AA8389}" type="pres">
      <dgm:prSet presAssocID="{EB329979-02F2-4A96-9518-8BD72CACF2FC}" presName="hierChild5" presStyleCnt="0"/>
      <dgm:spPr/>
    </dgm:pt>
    <dgm:pt modelId="{6827BC52-7AD2-4043-BB2D-478629D8613D}" type="pres">
      <dgm:prSet presAssocID="{C23D01E8-24D4-4D3A-9C66-10FD9EE536A8}" presName="Name37" presStyleLbl="parChTrans1D2" presStyleIdx="3" presStyleCnt="7"/>
      <dgm:spPr/>
      <dgm:t>
        <a:bodyPr/>
        <a:lstStyle/>
        <a:p>
          <a:endParaRPr lang="es-AR"/>
        </a:p>
      </dgm:t>
    </dgm:pt>
    <dgm:pt modelId="{03B61028-A655-46C9-90FD-7173F5C24D0F}" type="pres">
      <dgm:prSet presAssocID="{B416ADB3-7F34-4E29-B277-D5379AF20B52}" presName="hierRoot2" presStyleCnt="0">
        <dgm:presLayoutVars>
          <dgm:hierBranch val="init"/>
        </dgm:presLayoutVars>
      </dgm:prSet>
      <dgm:spPr/>
    </dgm:pt>
    <dgm:pt modelId="{EF1EF90B-3D05-4EC5-8D30-FD3DFF7521BB}" type="pres">
      <dgm:prSet presAssocID="{B416ADB3-7F34-4E29-B277-D5379AF20B52}" presName="rootComposite" presStyleCnt="0"/>
      <dgm:spPr/>
    </dgm:pt>
    <dgm:pt modelId="{A618540B-9D38-44C5-9E71-21807055D026}" type="pres">
      <dgm:prSet presAssocID="{B416ADB3-7F34-4E29-B277-D5379AF20B52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E5B518C-D984-4129-8AA5-F3A433AFE504}" type="pres">
      <dgm:prSet presAssocID="{B416ADB3-7F34-4E29-B277-D5379AF20B52}" presName="rootConnector" presStyleLbl="node2" presStyleIdx="3" presStyleCnt="6"/>
      <dgm:spPr/>
      <dgm:t>
        <a:bodyPr/>
        <a:lstStyle/>
        <a:p>
          <a:endParaRPr lang="es-AR"/>
        </a:p>
      </dgm:t>
    </dgm:pt>
    <dgm:pt modelId="{AEEA5E21-4EAA-4EEF-8349-E6CA755C807F}" type="pres">
      <dgm:prSet presAssocID="{B416ADB3-7F34-4E29-B277-D5379AF20B52}" presName="hierChild4" presStyleCnt="0"/>
      <dgm:spPr/>
    </dgm:pt>
    <dgm:pt modelId="{7EF753B9-D9C6-466D-99A4-8B44970B4FA3}" type="pres">
      <dgm:prSet presAssocID="{B416ADB3-7F34-4E29-B277-D5379AF20B52}" presName="hierChild5" presStyleCnt="0"/>
      <dgm:spPr/>
    </dgm:pt>
    <dgm:pt modelId="{3AEC72E3-F19A-493E-88E9-068208BC43B6}" type="pres">
      <dgm:prSet presAssocID="{376C7BE0-330B-4539-AB5F-EA2C41218C94}" presName="Name37" presStyleLbl="parChTrans1D2" presStyleIdx="4" presStyleCnt="7"/>
      <dgm:spPr/>
      <dgm:t>
        <a:bodyPr/>
        <a:lstStyle/>
        <a:p>
          <a:endParaRPr lang="es-AR"/>
        </a:p>
      </dgm:t>
    </dgm:pt>
    <dgm:pt modelId="{39906B16-EB0F-4D7D-B2BD-3C044B504AD4}" type="pres">
      <dgm:prSet presAssocID="{E040953B-6500-4358-845F-9960E831A5DC}" presName="hierRoot2" presStyleCnt="0">
        <dgm:presLayoutVars>
          <dgm:hierBranch val="init"/>
        </dgm:presLayoutVars>
      </dgm:prSet>
      <dgm:spPr/>
    </dgm:pt>
    <dgm:pt modelId="{50E116F4-569A-4CBB-8F21-30997A88C19E}" type="pres">
      <dgm:prSet presAssocID="{E040953B-6500-4358-845F-9960E831A5DC}" presName="rootComposite" presStyleCnt="0"/>
      <dgm:spPr/>
    </dgm:pt>
    <dgm:pt modelId="{4A41F6E2-C7DE-4956-9196-FD080ABA83B6}" type="pres">
      <dgm:prSet presAssocID="{E040953B-6500-4358-845F-9960E831A5DC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2C7184F-8C3C-4D97-8685-16D7AFABFC1B}" type="pres">
      <dgm:prSet presAssocID="{E040953B-6500-4358-845F-9960E831A5DC}" presName="rootConnector" presStyleLbl="node2" presStyleIdx="4" presStyleCnt="6"/>
      <dgm:spPr/>
      <dgm:t>
        <a:bodyPr/>
        <a:lstStyle/>
        <a:p>
          <a:endParaRPr lang="es-AR"/>
        </a:p>
      </dgm:t>
    </dgm:pt>
    <dgm:pt modelId="{09112413-4A02-4D4D-AA69-3F4AE9C41858}" type="pres">
      <dgm:prSet presAssocID="{E040953B-6500-4358-845F-9960E831A5DC}" presName="hierChild4" presStyleCnt="0"/>
      <dgm:spPr/>
    </dgm:pt>
    <dgm:pt modelId="{97220282-9B79-4C23-ACE2-97B6C9C016F4}" type="pres">
      <dgm:prSet presAssocID="{E040953B-6500-4358-845F-9960E831A5DC}" presName="hierChild5" presStyleCnt="0"/>
      <dgm:spPr/>
    </dgm:pt>
    <dgm:pt modelId="{355ECC66-B372-4A78-B8B5-B7D33F4C396D}" type="pres">
      <dgm:prSet presAssocID="{433F6E36-B4CC-4CA8-9DCB-443829CE2E54}" presName="Name37" presStyleLbl="parChTrans1D2" presStyleIdx="5" presStyleCnt="7"/>
      <dgm:spPr/>
      <dgm:t>
        <a:bodyPr/>
        <a:lstStyle/>
        <a:p>
          <a:endParaRPr lang="es-AR"/>
        </a:p>
      </dgm:t>
    </dgm:pt>
    <dgm:pt modelId="{DE4D3E46-5100-4AF5-AB1E-417F9B7F32C0}" type="pres">
      <dgm:prSet presAssocID="{7E70310C-F520-406F-B49E-172A7AEEABE5}" presName="hierRoot2" presStyleCnt="0">
        <dgm:presLayoutVars>
          <dgm:hierBranch val="init"/>
        </dgm:presLayoutVars>
      </dgm:prSet>
      <dgm:spPr/>
    </dgm:pt>
    <dgm:pt modelId="{79BBF2F0-5308-47EC-92BD-151E2CE77383}" type="pres">
      <dgm:prSet presAssocID="{7E70310C-F520-406F-B49E-172A7AEEABE5}" presName="rootComposite" presStyleCnt="0"/>
      <dgm:spPr/>
    </dgm:pt>
    <dgm:pt modelId="{C9F2997E-4FE4-43D0-B20A-8860B0B7FF52}" type="pres">
      <dgm:prSet presAssocID="{7E70310C-F520-406F-B49E-172A7AEEABE5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9BF5C4C-3649-454F-92DF-2764D3ECE41B}" type="pres">
      <dgm:prSet presAssocID="{7E70310C-F520-406F-B49E-172A7AEEABE5}" presName="rootConnector" presStyleLbl="node2" presStyleIdx="5" presStyleCnt="6"/>
      <dgm:spPr/>
      <dgm:t>
        <a:bodyPr/>
        <a:lstStyle/>
        <a:p>
          <a:endParaRPr lang="es-AR"/>
        </a:p>
      </dgm:t>
    </dgm:pt>
    <dgm:pt modelId="{30EB3D16-654E-490A-B3B3-F9443CD8D41D}" type="pres">
      <dgm:prSet presAssocID="{7E70310C-F520-406F-B49E-172A7AEEABE5}" presName="hierChild4" presStyleCnt="0"/>
      <dgm:spPr/>
    </dgm:pt>
    <dgm:pt modelId="{47FECE0C-958B-410D-A609-F6E6582E9883}" type="pres">
      <dgm:prSet presAssocID="{7E70310C-F520-406F-B49E-172A7AEEABE5}" presName="hierChild5" presStyleCnt="0"/>
      <dgm:spPr/>
    </dgm:pt>
    <dgm:pt modelId="{1D290B9E-7EEC-47CF-AA5B-60DE31EBE590}" type="pres">
      <dgm:prSet presAssocID="{F3E36BCF-305A-4ED2-BD65-BF90E6D53FCB}" presName="hierChild3" presStyleCnt="0"/>
      <dgm:spPr/>
    </dgm:pt>
    <dgm:pt modelId="{6A9DA768-7A7B-424E-8B4D-1E1A47116FC2}" type="pres">
      <dgm:prSet presAssocID="{87E4AB31-938C-4427-BD1D-8D11CB4E5636}" presName="Name111" presStyleLbl="parChTrans1D2" presStyleIdx="6" presStyleCnt="7"/>
      <dgm:spPr/>
      <dgm:t>
        <a:bodyPr/>
        <a:lstStyle/>
        <a:p>
          <a:endParaRPr lang="es-AR"/>
        </a:p>
      </dgm:t>
    </dgm:pt>
    <dgm:pt modelId="{D03CB3AA-F2AF-4BD5-957D-01E0D0227BDB}" type="pres">
      <dgm:prSet presAssocID="{524C842D-6EC1-4CD4-BD60-DD12166684A2}" presName="hierRoot3" presStyleCnt="0">
        <dgm:presLayoutVars>
          <dgm:hierBranch val="init"/>
        </dgm:presLayoutVars>
      </dgm:prSet>
      <dgm:spPr/>
    </dgm:pt>
    <dgm:pt modelId="{D5014633-837D-45DC-9EA8-8F720621E0C7}" type="pres">
      <dgm:prSet presAssocID="{524C842D-6EC1-4CD4-BD60-DD12166684A2}" presName="rootComposite3" presStyleCnt="0"/>
      <dgm:spPr/>
    </dgm:pt>
    <dgm:pt modelId="{DBEB0FC5-7CA5-4C31-895F-A5CDF0BBE605}" type="pres">
      <dgm:prSet presAssocID="{524C842D-6EC1-4CD4-BD60-DD12166684A2}" presName="rootText3" presStyleLbl="asst1" presStyleIdx="0" presStyleCnt="1" custScaleX="184875" custLinFactY="-41994" custLinFactNeighborX="5491" custLinFactNeighborY="-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5627664-7E2C-4338-BF9D-419E5090046C}" type="pres">
      <dgm:prSet presAssocID="{524C842D-6EC1-4CD4-BD60-DD12166684A2}" presName="rootConnector3" presStyleLbl="asst1" presStyleIdx="0" presStyleCnt="1"/>
      <dgm:spPr/>
      <dgm:t>
        <a:bodyPr/>
        <a:lstStyle/>
        <a:p>
          <a:endParaRPr lang="es-AR"/>
        </a:p>
      </dgm:t>
    </dgm:pt>
    <dgm:pt modelId="{D4396EA5-762D-4FCC-9439-141F06962C24}" type="pres">
      <dgm:prSet presAssocID="{524C842D-6EC1-4CD4-BD60-DD12166684A2}" presName="hierChild6" presStyleCnt="0"/>
      <dgm:spPr/>
    </dgm:pt>
    <dgm:pt modelId="{5B914A12-5BC9-4243-8DE5-76272B1218D8}" type="pres">
      <dgm:prSet presAssocID="{524C842D-6EC1-4CD4-BD60-DD12166684A2}" presName="hierChild7" presStyleCnt="0"/>
      <dgm:spPr/>
    </dgm:pt>
  </dgm:ptLst>
  <dgm:cxnLst>
    <dgm:cxn modelId="{AB0A9511-B37B-4805-86A9-83A79AF1F888}" type="presOf" srcId="{EB329979-02F2-4A96-9518-8BD72CACF2FC}" destId="{DF4AB702-9F4C-41B1-84F7-68A977CEE795}" srcOrd="0" destOrd="0" presId="urn:microsoft.com/office/officeart/2005/8/layout/orgChart1"/>
    <dgm:cxn modelId="{A92165C2-4E95-4F37-9E26-E5B7B8511409}" type="presOf" srcId="{04FC7DA1-79ED-4448-A9B2-337BA98DCBDD}" destId="{C19F2CFF-9C29-4CBD-8AEE-A0A2FD8DE5AF}" srcOrd="1" destOrd="0" presId="urn:microsoft.com/office/officeart/2005/8/layout/orgChart1"/>
    <dgm:cxn modelId="{BF6B2C55-5A94-46B6-BEE2-DA359CE24025}" srcId="{F3E36BCF-305A-4ED2-BD65-BF90E6D53FCB}" destId="{28FC1A1B-96A5-446B-9CB3-3B32005FC27F}" srcOrd="1" destOrd="0" parTransId="{B36A6EAD-C85D-43BA-B5D8-7E4B533E36E0}" sibTransId="{35988559-3E6C-4FA2-852F-342A63304590}"/>
    <dgm:cxn modelId="{C1561588-D0B9-483C-B15B-EAFA706BA017}" type="presOf" srcId="{7E70310C-F520-406F-B49E-172A7AEEABE5}" destId="{B9BF5C4C-3649-454F-92DF-2764D3ECE41B}" srcOrd="1" destOrd="0" presId="urn:microsoft.com/office/officeart/2005/8/layout/orgChart1"/>
    <dgm:cxn modelId="{D07F875F-5A87-4CB0-B09B-AEDCC9D5D231}" type="presOf" srcId="{433F6E36-B4CC-4CA8-9DCB-443829CE2E54}" destId="{355ECC66-B372-4A78-B8B5-B7D33F4C396D}" srcOrd="0" destOrd="0" presId="urn:microsoft.com/office/officeart/2005/8/layout/orgChart1"/>
    <dgm:cxn modelId="{15038005-144D-4254-9C3C-063D76FBEA24}" type="presOf" srcId="{524C842D-6EC1-4CD4-BD60-DD12166684A2}" destId="{DBEB0FC5-7CA5-4C31-895F-A5CDF0BBE605}" srcOrd="0" destOrd="0" presId="urn:microsoft.com/office/officeart/2005/8/layout/orgChart1"/>
    <dgm:cxn modelId="{7EEA5B8D-03E9-44D3-8FD6-D7318DC0EFE7}" type="presOf" srcId="{7E70310C-F520-406F-B49E-172A7AEEABE5}" destId="{C9F2997E-4FE4-43D0-B20A-8860B0B7FF52}" srcOrd="0" destOrd="0" presId="urn:microsoft.com/office/officeart/2005/8/layout/orgChart1"/>
    <dgm:cxn modelId="{C84E4F6F-B36B-4FB8-98D8-CE854873948D}" type="presOf" srcId="{B5591380-0E85-422C-8B92-302DB150D575}" destId="{CBE858D4-594F-4E32-8E53-B3F49648A4C5}" srcOrd="0" destOrd="0" presId="urn:microsoft.com/office/officeart/2005/8/layout/orgChart1"/>
    <dgm:cxn modelId="{F180133D-28C3-4C07-9091-161D9FC2353C}" type="presOf" srcId="{524C842D-6EC1-4CD4-BD60-DD12166684A2}" destId="{25627664-7E2C-4338-BF9D-419E5090046C}" srcOrd="1" destOrd="0" presId="urn:microsoft.com/office/officeart/2005/8/layout/orgChart1"/>
    <dgm:cxn modelId="{5004F421-FAC8-4AFA-9BDE-3623DA9562C6}" srcId="{F3E36BCF-305A-4ED2-BD65-BF90E6D53FCB}" destId="{7E70310C-F520-406F-B49E-172A7AEEABE5}" srcOrd="6" destOrd="0" parTransId="{433F6E36-B4CC-4CA8-9DCB-443829CE2E54}" sibTransId="{1520E0D3-46CC-4B84-B67E-92EDF1ADA730}"/>
    <dgm:cxn modelId="{AB3E288A-907D-4298-BEF4-A717090A1911}" type="presOf" srcId="{F3E36BCF-305A-4ED2-BD65-BF90E6D53FCB}" destId="{9E1892DB-88B4-4860-9652-90F67E4ECC6B}" srcOrd="0" destOrd="0" presId="urn:microsoft.com/office/officeart/2005/8/layout/orgChart1"/>
    <dgm:cxn modelId="{9C39A27F-361A-4D79-824A-7AF74E4531D8}" type="presOf" srcId="{156694EF-8C9C-495A-88A4-25755406C527}" destId="{6E62E461-621F-4221-A99B-616D541BD751}" srcOrd="0" destOrd="0" presId="urn:microsoft.com/office/officeart/2005/8/layout/orgChart1"/>
    <dgm:cxn modelId="{EB4D9F9B-4E54-45E7-8D29-A305C73076C4}" srcId="{A1B000A3-7116-47C8-B3A8-98E468A2CFEE}" destId="{04FC7DA1-79ED-4448-A9B2-337BA98DCBDD}" srcOrd="0" destOrd="0" parTransId="{156694EF-8C9C-495A-88A4-25755406C527}" sibTransId="{28E19772-4577-4195-BBD9-236EDCDE9E44}"/>
    <dgm:cxn modelId="{CFD657D0-8F99-47DB-9E0F-96069C5C1DB3}" srcId="{F3E36BCF-305A-4ED2-BD65-BF90E6D53FCB}" destId="{EB329979-02F2-4A96-9518-8BD72CACF2FC}" srcOrd="3" destOrd="0" parTransId="{7DAAF9F2-C0E6-4FD8-B784-4969851F1BC4}" sibTransId="{21B6DB57-F836-461A-8E2D-61B9A22B9D63}"/>
    <dgm:cxn modelId="{A46E896E-7E7A-4840-AB06-2C5046220694}" type="presOf" srcId="{B36A6EAD-C85D-43BA-B5D8-7E4B533E36E0}" destId="{2F38F191-0B95-44CA-9DDD-07E7F7995CFF}" srcOrd="0" destOrd="0" presId="urn:microsoft.com/office/officeart/2005/8/layout/orgChart1"/>
    <dgm:cxn modelId="{813ABD22-A137-493A-8351-85FD6AE907DC}" type="presOf" srcId="{B416ADB3-7F34-4E29-B277-D5379AF20B52}" destId="{A618540B-9D38-44C5-9E71-21807055D026}" srcOrd="0" destOrd="0" presId="urn:microsoft.com/office/officeart/2005/8/layout/orgChart1"/>
    <dgm:cxn modelId="{60FF047E-DAE2-4E32-AA3A-7D19A9629118}" type="presOf" srcId="{28FC1A1B-96A5-446B-9CB3-3B32005FC27F}" destId="{A16FF0F6-BD83-4F18-800C-E9B3F9F93C44}" srcOrd="0" destOrd="0" presId="urn:microsoft.com/office/officeart/2005/8/layout/orgChart1"/>
    <dgm:cxn modelId="{D1264DAB-08CC-433E-BBF5-7E06D97BA6FE}" type="presOf" srcId="{376C7BE0-330B-4539-AB5F-EA2C41218C94}" destId="{3AEC72E3-F19A-493E-88E9-068208BC43B6}" srcOrd="0" destOrd="0" presId="urn:microsoft.com/office/officeart/2005/8/layout/orgChart1"/>
    <dgm:cxn modelId="{7C09DDE4-5C84-4FD1-B912-F93C63617310}" type="presOf" srcId="{A1B000A3-7116-47C8-B3A8-98E468A2CFEE}" destId="{A69B10D8-6A0B-4EE6-B644-02760C611E29}" srcOrd="1" destOrd="0" presId="urn:microsoft.com/office/officeart/2005/8/layout/orgChart1"/>
    <dgm:cxn modelId="{611DCBB6-A532-4AF7-8D65-2DF75D1B0120}" type="presOf" srcId="{C23D01E8-24D4-4D3A-9C66-10FD9EE536A8}" destId="{6827BC52-7AD2-4043-BB2D-478629D8613D}" srcOrd="0" destOrd="0" presId="urn:microsoft.com/office/officeart/2005/8/layout/orgChart1"/>
    <dgm:cxn modelId="{31CD9ACD-182A-479C-9464-C1D0AD1AB873}" type="presOf" srcId="{7DAAF9F2-C0E6-4FD8-B784-4969851F1BC4}" destId="{87F895CF-CD35-4CE2-93F7-F1B3B7E1E7E6}" srcOrd="0" destOrd="0" presId="urn:microsoft.com/office/officeart/2005/8/layout/orgChart1"/>
    <dgm:cxn modelId="{9E2D6657-9354-49FE-BDEE-DD52C4990BB3}" srcId="{F3E36BCF-305A-4ED2-BD65-BF90E6D53FCB}" destId="{A1B000A3-7116-47C8-B3A8-98E468A2CFEE}" srcOrd="2" destOrd="0" parTransId="{9DE3AEBF-07AC-4571-8828-FDE1742CE4EF}" sibTransId="{0A4E0261-24F5-46BF-8469-12CD55F03FA1}"/>
    <dgm:cxn modelId="{88219847-2990-4531-8806-9A5F80CB14E7}" type="presOf" srcId="{F3E36BCF-305A-4ED2-BD65-BF90E6D53FCB}" destId="{4702D72F-1A0A-4205-9168-CCD5181E83E4}" srcOrd="1" destOrd="0" presId="urn:microsoft.com/office/officeart/2005/8/layout/orgChart1"/>
    <dgm:cxn modelId="{EDDADD41-9DD0-4CDC-BB12-D5BC3450CB05}" type="presOf" srcId="{04FC7DA1-79ED-4448-A9B2-337BA98DCBDD}" destId="{3A30ACC4-1009-4B93-962B-274B2EACC4E0}" srcOrd="0" destOrd="0" presId="urn:microsoft.com/office/officeart/2005/8/layout/orgChart1"/>
    <dgm:cxn modelId="{B404CD31-5617-4C66-A2C9-94BD05050D43}" type="presOf" srcId="{B416ADB3-7F34-4E29-B277-D5379AF20B52}" destId="{0E5B518C-D984-4129-8AA5-F3A433AFE504}" srcOrd="1" destOrd="0" presId="urn:microsoft.com/office/officeart/2005/8/layout/orgChart1"/>
    <dgm:cxn modelId="{D8010B6C-60C8-44EF-A52F-9F9EDBBD7C36}" srcId="{F3E36BCF-305A-4ED2-BD65-BF90E6D53FCB}" destId="{B416ADB3-7F34-4E29-B277-D5379AF20B52}" srcOrd="4" destOrd="0" parTransId="{C23D01E8-24D4-4D3A-9C66-10FD9EE536A8}" sibTransId="{69C75AE7-5AA3-4420-8CBF-91CF3FE992D1}"/>
    <dgm:cxn modelId="{50FF7751-B43F-47FB-B914-0AA9073CD047}" type="presOf" srcId="{9DE3AEBF-07AC-4571-8828-FDE1742CE4EF}" destId="{92BCAD2E-A73F-4AAC-BD64-5E3309C61957}" srcOrd="0" destOrd="0" presId="urn:microsoft.com/office/officeart/2005/8/layout/orgChart1"/>
    <dgm:cxn modelId="{92A22F6F-683D-4C71-ABA8-B12AE6EB89A3}" type="presOf" srcId="{E040953B-6500-4358-845F-9960E831A5DC}" destId="{4A41F6E2-C7DE-4956-9196-FD080ABA83B6}" srcOrd="0" destOrd="0" presId="urn:microsoft.com/office/officeart/2005/8/layout/orgChart1"/>
    <dgm:cxn modelId="{EECE2283-63FF-4281-B3E2-2E2A158E9FE3}" type="presOf" srcId="{E040953B-6500-4358-845F-9960E831A5DC}" destId="{32C7184F-8C3C-4D97-8685-16D7AFABFC1B}" srcOrd="1" destOrd="0" presId="urn:microsoft.com/office/officeart/2005/8/layout/orgChart1"/>
    <dgm:cxn modelId="{BEC42A72-D19D-4562-8C7D-2DA10E22D134}" type="presOf" srcId="{A1B000A3-7116-47C8-B3A8-98E468A2CFEE}" destId="{CBB66FCB-AFBC-4DF9-9A8A-508C1BAD4469}" srcOrd="0" destOrd="0" presId="urn:microsoft.com/office/officeart/2005/8/layout/orgChart1"/>
    <dgm:cxn modelId="{F9B82AAA-87CD-4668-B629-4A36CF3A3C5A}" type="presOf" srcId="{28FC1A1B-96A5-446B-9CB3-3B32005FC27F}" destId="{DA90CB21-1B23-4EB7-B605-1A015DFB8E60}" srcOrd="1" destOrd="0" presId="urn:microsoft.com/office/officeart/2005/8/layout/orgChart1"/>
    <dgm:cxn modelId="{D585BA63-4843-4429-BFCE-164E2F130261}" srcId="{F3E36BCF-305A-4ED2-BD65-BF90E6D53FCB}" destId="{524C842D-6EC1-4CD4-BD60-DD12166684A2}" srcOrd="0" destOrd="0" parTransId="{87E4AB31-938C-4427-BD1D-8D11CB4E5636}" sibTransId="{AC2E1E4E-3774-4748-8C2B-7D07B6161024}"/>
    <dgm:cxn modelId="{E3BB48E1-6DBC-41E7-A774-CF6D1FEEEDDB}" type="presOf" srcId="{87E4AB31-938C-4427-BD1D-8D11CB4E5636}" destId="{6A9DA768-7A7B-424E-8B4D-1E1A47116FC2}" srcOrd="0" destOrd="0" presId="urn:microsoft.com/office/officeart/2005/8/layout/orgChart1"/>
    <dgm:cxn modelId="{4A5F3447-AFD4-4C9D-9074-8D13D80D703B}" type="presOf" srcId="{EB329979-02F2-4A96-9518-8BD72CACF2FC}" destId="{FD12E266-4C16-4F16-8883-41CACF3B22A9}" srcOrd="1" destOrd="0" presId="urn:microsoft.com/office/officeart/2005/8/layout/orgChart1"/>
    <dgm:cxn modelId="{155CE131-7680-423A-860D-F16219F564D1}" srcId="{F3E36BCF-305A-4ED2-BD65-BF90E6D53FCB}" destId="{E040953B-6500-4358-845F-9960E831A5DC}" srcOrd="5" destOrd="0" parTransId="{376C7BE0-330B-4539-AB5F-EA2C41218C94}" sibTransId="{E94E803C-5C31-42C4-AF93-F44DEB2B2DD2}"/>
    <dgm:cxn modelId="{A8094F3C-0ABF-4319-97E0-29C84415657D}" srcId="{B5591380-0E85-422C-8B92-302DB150D575}" destId="{F3E36BCF-305A-4ED2-BD65-BF90E6D53FCB}" srcOrd="0" destOrd="0" parTransId="{68B7CE00-DD7A-4AC5-918B-CD93D4360D76}" sibTransId="{6119C4C5-4318-4C5B-A977-7C801A995CAB}"/>
    <dgm:cxn modelId="{FDD38237-CA51-42BF-852A-317AB5CADEDA}" type="presParOf" srcId="{CBE858D4-594F-4E32-8E53-B3F49648A4C5}" destId="{E2B1B312-67D2-473F-A7AA-59F282A08771}" srcOrd="0" destOrd="0" presId="urn:microsoft.com/office/officeart/2005/8/layout/orgChart1"/>
    <dgm:cxn modelId="{746D5809-2B93-4B64-B7EE-AD7039A17661}" type="presParOf" srcId="{E2B1B312-67D2-473F-A7AA-59F282A08771}" destId="{CA1F6AFD-3A1E-4406-B7A0-0AC86247E971}" srcOrd="0" destOrd="0" presId="urn:microsoft.com/office/officeart/2005/8/layout/orgChart1"/>
    <dgm:cxn modelId="{88A260BC-DEA1-468E-B242-A7512EC1E460}" type="presParOf" srcId="{CA1F6AFD-3A1E-4406-B7A0-0AC86247E971}" destId="{9E1892DB-88B4-4860-9652-90F67E4ECC6B}" srcOrd="0" destOrd="0" presId="urn:microsoft.com/office/officeart/2005/8/layout/orgChart1"/>
    <dgm:cxn modelId="{F1CA4D29-B8B5-4211-96C0-70BB8C63CBA1}" type="presParOf" srcId="{CA1F6AFD-3A1E-4406-B7A0-0AC86247E971}" destId="{4702D72F-1A0A-4205-9168-CCD5181E83E4}" srcOrd="1" destOrd="0" presId="urn:microsoft.com/office/officeart/2005/8/layout/orgChart1"/>
    <dgm:cxn modelId="{8B3D7DB9-931E-4015-A4C8-604DE7EE2586}" type="presParOf" srcId="{E2B1B312-67D2-473F-A7AA-59F282A08771}" destId="{EB203D39-930A-47C2-971D-2F8E41807B24}" srcOrd="1" destOrd="0" presId="urn:microsoft.com/office/officeart/2005/8/layout/orgChart1"/>
    <dgm:cxn modelId="{3224B473-3EF0-4872-853C-02E184626FC6}" type="presParOf" srcId="{EB203D39-930A-47C2-971D-2F8E41807B24}" destId="{2F38F191-0B95-44CA-9DDD-07E7F7995CFF}" srcOrd="0" destOrd="0" presId="urn:microsoft.com/office/officeart/2005/8/layout/orgChart1"/>
    <dgm:cxn modelId="{24F677CE-D9E4-42E4-9DA2-0B2D9FC4A457}" type="presParOf" srcId="{EB203D39-930A-47C2-971D-2F8E41807B24}" destId="{E8AD2B63-F831-4E09-9500-F6294F8AC808}" srcOrd="1" destOrd="0" presId="urn:microsoft.com/office/officeart/2005/8/layout/orgChart1"/>
    <dgm:cxn modelId="{3BA7F539-45EF-4C6F-B32E-FA71948D09FF}" type="presParOf" srcId="{E8AD2B63-F831-4E09-9500-F6294F8AC808}" destId="{64E27C35-5A42-48D5-BCA8-8FBFB5811C01}" srcOrd="0" destOrd="0" presId="urn:microsoft.com/office/officeart/2005/8/layout/orgChart1"/>
    <dgm:cxn modelId="{40A5354A-51A8-471F-ACD0-0600E398E0E2}" type="presParOf" srcId="{64E27C35-5A42-48D5-BCA8-8FBFB5811C01}" destId="{A16FF0F6-BD83-4F18-800C-E9B3F9F93C44}" srcOrd="0" destOrd="0" presId="urn:microsoft.com/office/officeart/2005/8/layout/orgChart1"/>
    <dgm:cxn modelId="{668A9011-F411-4A94-8ABF-88C6A68F17C3}" type="presParOf" srcId="{64E27C35-5A42-48D5-BCA8-8FBFB5811C01}" destId="{DA90CB21-1B23-4EB7-B605-1A015DFB8E60}" srcOrd="1" destOrd="0" presId="urn:microsoft.com/office/officeart/2005/8/layout/orgChart1"/>
    <dgm:cxn modelId="{48D9B11E-9B16-4F5A-AE99-BC1F2A6AB611}" type="presParOf" srcId="{E8AD2B63-F831-4E09-9500-F6294F8AC808}" destId="{43CE7842-6471-4155-B828-F20FD321E8F4}" srcOrd="1" destOrd="0" presId="urn:microsoft.com/office/officeart/2005/8/layout/orgChart1"/>
    <dgm:cxn modelId="{EFB7A548-EAD0-44BC-B515-BDB90F822658}" type="presParOf" srcId="{E8AD2B63-F831-4E09-9500-F6294F8AC808}" destId="{0AB0FAB0-28F7-42E5-8AFF-66CA07740C43}" srcOrd="2" destOrd="0" presId="urn:microsoft.com/office/officeart/2005/8/layout/orgChart1"/>
    <dgm:cxn modelId="{7BFE69B2-24AD-4665-99E9-397D3CA745E8}" type="presParOf" srcId="{EB203D39-930A-47C2-971D-2F8E41807B24}" destId="{92BCAD2E-A73F-4AAC-BD64-5E3309C61957}" srcOrd="2" destOrd="0" presId="urn:microsoft.com/office/officeart/2005/8/layout/orgChart1"/>
    <dgm:cxn modelId="{42C5FFB1-4347-4230-98BF-3F1E39963989}" type="presParOf" srcId="{EB203D39-930A-47C2-971D-2F8E41807B24}" destId="{40E8CB28-E055-4547-9777-83D0EAE8BAC8}" srcOrd="3" destOrd="0" presId="urn:microsoft.com/office/officeart/2005/8/layout/orgChart1"/>
    <dgm:cxn modelId="{E6E4AF54-06A9-44E5-9FED-1F4DAB2F05D5}" type="presParOf" srcId="{40E8CB28-E055-4547-9777-83D0EAE8BAC8}" destId="{BA11545A-F93F-418B-AECF-A1B15C7C253F}" srcOrd="0" destOrd="0" presId="urn:microsoft.com/office/officeart/2005/8/layout/orgChart1"/>
    <dgm:cxn modelId="{A137F116-253B-49D7-A6C6-829BBB7F0608}" type="presParOf" srcId="{BA11545A-F93F-418B-AECF-A1B15C7C253F}" destId="{CBB66FCB-AFBC-4DF9-9A8A-508C1BAD4469}" srcOrd="0" destOrd="0" presId="urn:microsoft.com/office/officeart/2005/8/layout/orgChart1"/>
    <dgm:cxn modelId="{C7DECD7E-F996-4C10-9085-A5D655DBE127}" type="presParOf" srcId="{BA11545A-F93F-418B-AECF-A1B15C7C253F}" destId="{A69B10D8-6A0B-4EE6-B644-02760C611E29}" srcOrd="1" destOrd="0" presId="urn:microsoft.com/office/officeart/2005/8/layout/orgChart1"/>
    <dgm:cxn modelId="{011833CE-7CAD-48FE-825E-DE0E85EF6DDB}" type="presParOf" srcId="{40E8CB28-E055-4547-9777-83D0EAE8BAC8}" destId="{34A8AB56-D76B-45A2-9E62-023DF5E3BE7F}" srcOrd="1" destOrd="0" presId="urn:microsoft.com/office/officeart/2005/8/layout/orgChart1"/>
    <dgm:cxn modelId="{C3755326-0568-40F3-8D94-09346E4A0151}" type="presParOf" srcId="{34A8AB56-D76B-45A2-9E62-023DF5E3BE7F}" destId="{6E62E461-621F-4221-A99B-616D541BD751}" srcOrd="0" destOrd="0" presId="urn:microsoft.com/office/officeart/2005/8/layout/orgChart1"/>
    <dgm:cxn modelId="{F3BA30F3-7148-4FB5-A578-E5C46DA52319}" type="presParOf" srcId="{34A8AB56-D76B-45A2-9E62-023DF5E3BE7F}" destId="{1ED898E8-B673-4FCD-8104-84679A98EB80}" srcOrd="1" destOrd="0" presId="urn:microsoft.com/office/officeart/2005/8/layout/orgChart1"/>
    <dgm:cxn modelId="{AE0D35B4-BF7F-4EC9-9058-1D36956F50AA}" type="presParOf" srcId="{1ED898E8-B673-4FCD-8104-84679A98EB80}" destId="{4FC4E895-1CF6-4414-BE9B-BE00B8113821}" srcOrd="0" destOrd="0" presId="urn:microsoft.com/office/officeart/2005/8/layout/orgChart1"/>
    <dgm:cxn modelId="{4BEC8789-ECB1-4A9E-85E5-60D1AF065D61}" type="presParOf" srcId="{4FC4E895-1CF6-4414-BE9B-BE00B8113821}" destId="{3A30ACC4-1009-4B93-962B-274B2EACC4E0}" srcOrd="0" destOrd="0" presId="urn:microsoft.com/office/officeart/2005/8/layout/orgChart1"/>
    <dgm:cxn modelId="{7AEFE6D2-F8B1-44FE-AB60-AB3CCAAEC1A3}" type="presParOf" srcId="{4FC4E895-1CF6-4414-BE9B-BE00B8113821}" destId="{C19F2CFF-9C29-4CBD-8AEE-A0A2FD8DE5AF}" srcOrd="1" destOrd="0" presId="urn:microsoft.com/office/officeart/2005/8/layout/orgChart1"/>
    <dgm:cxn modelId="{1EDE0E7F-29BB-4754-8A5E-61EE616877D5}" type="presParOf" srcId="{1ED898E8-B673-4FCD-8104-84679A98EB80}" destId="{360F8C18-BB6B-4EA3-BFFE-0D1298D402EF}" srcOrd="1" destOrd="0" presId="urn:microsoft.com/office/officeart/2005/8/layout/orgChart1"/>
    <dgm:cxn modelId="{A32549D6-2EB3-46EB-B285-1BFF348CC910}" type="presParOf" srcId="{1ED898E8-B673-4FCD-8104-84679A98EB80}" destId="{5F32C079-C9B0-4EB1-B87F-896683E7874B}" srcOrd="2" destOrd="0" presId="urn:microsoft.com/office/officeart/2005/8/layout/orgChart1"/>
    <dgm:cxn modelId="{9243CF61-47A4-4582-B9EF-0C1808EAE1C4}" type="presParOf" srcId="{40E8CB28-E055-4547-9777-83D0EAE8BAC8}" destId="{0E1D8FD7-539C-4CAA-AC02-6D39CF8D7DD3}" srcOrd="2" destOrd="0" presId="urn:microsoft.com/office/officeart/2005/8/layout/orgChart1"/>
    <dgm:cxn modelId="{44A303C3-BB79-4CFB-943A-9D3B093B52F1}" type="presParOf" srcId="{EB203D39-930A-47C2-971D-2F8E41807B24}" destId="{87F895CF-CD35-4CE2-93F7-F1B3B7E1E7E6}" srcOrd="4" destOrd="0" presId="urn:microsoft.com/office/officeart/2005/8/layout/orgChart1"/>
    <dgm:cxn modelId="{F04CF14E-9408-4535-931B-386F025B2021}" type="presParOf" srcId="{EB203D39-930A-47C2-971D-2F8E41807B24}" destId="{F0E2AA89-C0DE-421C-961D-74F277AE4E2F}" srcOrd="5" destOrd="0" presId="urn:microsoft.com/office/officeart/2005/8/layout/orgChart1"/>
    <dgm:cxn modelId="{476F1BA2-EC50-499F-A841-BA51173CB306}" type="presParOf" srcId="{F0E2AA89-C0DE-421C-961D-74F277AE4E2F}" destId="{1D8E0919-1558-42FC-86F8-56312AB3B043}" srcOrd="0" destOrd="0" presId="urn:microsoft.com/office/officeart/2005/8/layout/orgChart1"/>
    <dgm:cxn modelId="{6A497749-CDE4-4C13-B296-71E6E6DA9904}" type="presParOf" srcId="{1D8E0919-1558-42FC-86F8-56312AB3B043}" destId="{DF4AB702-9F4C-41B1-84F7-68A977CEE795}" srcOrd="0" destOrd="0" presId="urn:microsoft.com/office/officeart/2005/8/layout/orgChart1"/>
    <dgm:cxn modelId="{3677EDB1-5A5E-4E23-B123-E816D9ED7398}" type="presParOf" srcId="{1D8E0919-1558-42FC-86F8-56312AB3B043}" destId="{FD12E266-4C16-4F16-8883-41CACF3B22A9}" srcOrd="1" destOrd="0" presId="urn:microsoft.com/office/officeart/2005/8/layout/orgChart1"/>
    <dgm:cxn modelId="{C6AA80FF-5B75-4038-87CA-CA65FECFAEF8}" type="presParOf" srcId="{F0E2AA89-C0DE-421C-961D-74F277AE4E2F}" destId="{455ED07C-1B76-4C78-A865-5DCE85C7DDC0}" srcOrd="1" destOrd="0" presId="urn:microsoft.com/office/officeart/2005/8/layout/orgChart1"/>
    <dgm:cxn modelId="{F63ACB7C-E497-480C-BC55-B733B915444C}" type="presParOf" srcId="{F0E2AA89-C0DE-421C-961D-74F277AE4E2F}" destId="{A7F3233D-E623-49F0-A976-CC73B2AA8389}" srcOrd="2" destOrd="0" presId="urn:microsoft.com/office/officeart/2005/8/layout/orgChart1"/>
    <dgm:cxn modelId="{E7CE5111-E2B5-471E-AC93-C1505776221A}" type="presParOf" srcId="{EB203D39-930A-47C2-971D-2F8E41807B24}" destId="{6827BC52-7AD2-4043-BB2D-478629D8613D}" srcOrd="6" destOrd="0" presId="urn:microsoft.com/office/officeart/2005/8/layout/orgChart1"/>
    <dgm:cxn modelId="{80127968-85F1-438A-84FC-B923CBBA49B5}" type="presParOf" srcId="{EB203D39-930A-47C2-971D-2F8E41807B24}" destId="{03B61028-A655-46C9-90FD-7173F5C24D0F}" srcOrd="7" destOrd="0" presId="urn:microsoft.com/office/officeart/2005/8/layout/orgChart1"/>
    <dgm:cxn modelId="{63FFA44A-5443-45A3-ADBC-F7143003817D}" type="presParOf" srcId="{03B61028-A655-46C9-90FD-7173F5C24D0F}" destId="{EF1EF90B-3D05-4EC5-8D30-FD3DFF7521BB}" srcOrd="0" destOrd="0" presId="urn:microsoft.com/office/officeart/2005/8/layout/orgChart1"/>
    <dgm:cxn modelId="{8AAF021D-918B-4E40-B920-1ACB6FA18B9D}" type="presParOf" srcId="{EF1EF90B-3D05-4EC5-8D30-FD3DFF7521BB}" destId="{A618540B-9D38-44C5-9E71-21807055D026}" srcOrd="0" destOrd="0" presId="urn:microsoft.com/office/officeart/2005/8/layout/orgChart1"/>
    <dgm:cxn modelId="{405BD4D1-7709-4847-9831-3F60EB646092}" type="presParOf" srcId="{EF1EF90B-3D05-4EC5-8D30-FD3DFF7521BB}" destId="{0E5B518C-D984-4129-8AA5-F3A433AFE504}" srcOrd="1" destOrd="0" presId="urn:microsoft.com/office/officeart/2005/8/layout/orgChart1"/>
    <dgm:cxn modelId="{874F78C6-2E4F-4F18-9FA1-4AEE498E044C}" type="presParOf" srcId="{03B61028-A655-46C9-90FD-7173F5C24D0F}" destId="{AEEA5E21-4EAA-4EEF-8349-E6CA755C807F}" srcOrd="1" destOrd="0" presId="urn:microsoft.com/office/officeart/2005/8/layout/orgChart1"/>
    <dgm:cxn modelId="{018BD85A-05F8-401A-AD84-9D47F905CFD6}" type="presParOf" srcId="{03B61028-A655-46C9-90FD-7173F5C24D0F}" destId="{7EF753B9-D9C6-466D-99A4-8B44970B4FA3}" srcOrd="2" destOrd="0" presId="urn:microsoft.com/office/officeart/2005/8/layout/orgChart1"/>
    <dgm:cxn modelId="{C09E8B16-8DC6-4097-932C-FD6E6DA5C9DE}" type="presParOf" srcId="{EB203D39-930A-47C2-971D-2F8E41807B24}" destId="{3AEC72E3-F19A-493E-88E9-068208BC43B6}" srcOrd="8" destOrd="0" presId="urn:microsoft.com/office/officeart/2005/8/layout/orgChart1"/>
    <dgm:cxn modelId="{6DFDC4B6-A7E3-4AAF-A9E1-E99C3251ACE8}" type="presParOf" srcId="{EB203D39-930A-47C2-971D-2F8E41807B24}" destId="{39906B16-EB0F-4D7D-B2BD-3C044B504AD4}" srcOrd="9" destOrd="0" presId="urn:microsoft.com/office/officeart/2005/8/layout/orgChart1"/>
    <dgm:cxn modelId="{5A48BD7E-5F9C-460E-B20A-D8172D892C6C}" type="presParOf" srcId="{39906B16-EB0F-4D7D-B2BD-3C044B504AD4}" destId="{50E116F4-569A-4CBB-8F21-30997A88C19E}" srcOrd="0" destOrd="0" presId="urn:microsoft.com/office/officeart/2005/8/layout/orgChart1"/>
    <dgm:cxn modelId="{3CDDB6D2-C883-45A2-85C2-FD68E99F8BDF}" type="presParOf" srcId="{50E116F4-569A-4CBB-8F21-30997A88C19E}" destId="{4A41F6E2-C7DE-4956-9196-FD080ABA83B6}" srcOrd="0" destOrd="0" presId="urn:microsoft.com/office/officeart/2005/8/layout/orgChart1"/>
    <dgm:cxn modelId="{36B26029-4BB3-4F65-BDC7-8A0350EAA45B}" type="presParOf" srcId="{50E116F4-569A-4CBB-8F21-30997A88C19E}" destId="{32C7184F-8C3C-4D97-8685-16D7AFABFC1B}" srcOrd="1" destOrd="0" presId="urn:microsoft.com/office/officeart/2005/8/layout/orgChart1"/>
    <dgm:cxn modelId="{C61C1331-0033-450A-8539-DE93A53B0D77}" type="presParOf" srcId="{39906B16-EB0F-4D7D-B2BD-3C044B504AD4}" destId="{09112413-4A02-4D4D-AA69-3F4AE9C41858}" srcOrd="1" destOrd="0" presId="urn:microsoft.com/office/officeart/2005/8/layout/orgChart1"/>
    <dgm:cxn modelId="{E168B917-E07D-4E95-A84F-06398B34AEFA}" type="presParOf" srcId="{39906B16-EB0F-4D7D-B2BD-3C044B504AD4}" destId="{97220282-9B79-4C23-ACE2-97B6C9C016F4}" srcOrd="2" destOrd="0" presId="urn:microsoft.com/office/officeart/2005/8/layout/orgChart1"/>
    <dgm:cxn modelId="{4B9DFC9A-8F5B-42AF-AB89-20D167181D0C}" type="presParOf" srcId="{EB203D39-930A-47C2-971D-2F8E41807B24}" destId="{355ECC66-B372-4A78-B8B5-B7D33F4C396D}" srcOrd="10" destOrd="0" presId="urn:microsoft.com/office/officeart/2005/8/layout/orgChart1"/>
    <dgm:cxn modelId="{66490E1E-58E4-4A25-9A64-3DAEE3F4089E}" type="presParOf" srcId="{EB203D39-930A-47C2-971D-2F8E41807B24}" destId="{DE4D3E46-5100-4AF5-AB1E-417F9B7F32C0}" srcOrd="11" destOrd="0" presId="urn:microsoft.com/office/officeart/2005/8/layout/orgChart1"/>
    <dgm:cxn modelId="{9AB4C75F-4515-44B3-9EB4-33D23BFE8995}" type="presParOf" srcId="{DE4D3E46-5100-4AF5-AB1E-417F9B7F32C0}" destId="{79BBF2F0-5308-47EC-92BD-151E2CE77383}" srcOrd="0" destOrd="0" presId="urn:microsoft.com/office/officeart/2005/8/layout/orgChart1"/>
    <dgm:cxn modelId="{5381428A-7FC3-4DFB-AD44-3012D6B06EBD}" type="presParOf" srcId="{79BBF2F0-5308-47EC-92BD-151E2CE77383}" destId="{C9F2997E-4FE4-43D0-B20A-8860B0B7FF52}" srcOrd="0" destOrd="0" presId="urn:microsoft.com/office/officeart/2005/8/layout/orgChart1"/>
    <dgm:cxn modelId="{E3544074-5A0F-42F8-9405-A7DA00F6AA30}" type="presParOf" srcId="{79BBF2F0-5308-47EC-92BD-151E2CE77383}" destId="{B9BF5C4C-3649-454F-92DF-2764D3ECE41B}" srcOrd="1" destOrd="0" presId="urn:microsoft.com/office/officeart/2005/8/layout/orgChart1"/>
    <dgm:cxn modelId="{3D9B169E-5341-493B-AB47-60C35988B23A}" type="presParOf" srcId="{DE4D3E46-5100-4AF5-AB1E-417F9B7F32C0}" destId="{30EB3D16-654E-490A-B3B3-F9443CD8D41D}" srcOrd="1" destOrd="0" presId="urn:microsoft.com/office/officeart/2005/8/layout/orgChart1"/>
    <dgm:cxn modelId="{1CAAEEB2-06D2-42F9-B5FD-CE23D901AEA3}" type="presParOf" srcId="{DE4D3E46-5100-4AF5-AB1E-417F9B7F32C0}" destId="{47FECE0C-958B-410D-A609-F6E6582E9883}" srcOrd="2" destOrd="0" presId="urn:microsoft.com/office/officeart/2005/8/layout/orgChart1"/>
    <dgm:cxn modelId="{E7430A0F-9829-476E-9234-646E5BCE73B2}" type="presParOf" srcId="{E2B1B312-67D2-473F-A7AA-59F282A08771}" destId="{1D290B9E-7EEC-47CF-AA5B-60DE31EBE590}" srcOrd="2" destOrd="0" presId="urn:microsoft.com/office/officeart/2005/8/layout/orgChart1"/>
    <dgm:cxn modelId="{8B51CD87-8B26-46B7-B270-4DAC48E5BC84}" type="presParOf" srcId="{1D290B9E-7EEC-47CF-AA5B-60DE31EBE590}" destId="{6A9DA768-7A7B-424E-8B4D-1E1A47116FC2}" srcOrd="0" destOrd="0" presId="urn:microsoft.com/office/officeart/2005/8/layout/orgChart1"/>
    <dgm:cxn modelId="{45C9AC5E-575D-4516-AB07-805459A42B0B}" type="presParOf" srcId="{1D290B9E-7EEC-47CF-AA5B-60DE31EBE590}" destId="{D03CB3AA-F2AF-4BD5-957D-01E0D0227BDB}" srcOrd="1" destOrd="0" presId="urn:microsoft.com/office/officeart/2005/8/layout/orgChart1"/>
    <dgm:cxn modelId="{F860EC31-CABE-4B58-A82B-5C94E3BA74B6}" type="presParOf" srcId="{D03CB3AA-F2AF-4BD5-957D-01E0D0227BDB}" destId="{D5014633-837D-45DC-9EA8-8F720621E0C7}" srcOrd="0" destOrd="0" presId="urn:microsoft.com/office/officeart/2005/8/layout/orgChart1"/>
    <dgm:cxn modelId="{F1CCBCE0-EF65-4992-AA3C-6DB3119F3A74}" type="presParOf" srcId="{D5014633-837D-45DC-9EA8-8F720621E0C7}" destId="{DBEB0FC5-7CA5-4C31-895F-A5CDF0BBE605}" srcOrd="0" destOrd="0" presId="urn:microsoft.com/office/officeart/2005/8/layout/orgChart1"/>
    <dgm:cxn modelId="{3499F6F3-5936-4811-B096-B39B8D12A753}" type="presParOf" srcId="{D5014633-837D-45DC-9EA8-8F720621E0C7}" destId="{25627664-7E2C-4338-BF9D-419E5090046C}" srcOrd="1" destOrd="0" presId="urn:microsoft.com/office/officeart/2005/8/layout/orgChart1"/>
    <dgm:cxn modelId="{41B38632-42AA-4A22-AA75-3317517B6971}" type="presParOf" srcId="{D03CB3AA-F2AF-4BD5-957D-01E0D0227BDB}" destId="{D4396EA5-762D-4FCC-9439-141F06962C24}" srcOrd="1" destOrd="0" presId="urn:microsoft.com/office/officeart/2005/8/layout/orgChart1"/>
    <dgm:cxn modelId="{42DEE824-B93F-4A58-93AF-4027E167B276}" type="presParOf" srcId="{D03CB3AA-F2AF-4BD5-957D-01E0D0227BDB}" destId="{5B914A12-5BC9-4243-8DE5-76272B1218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2E2CC-B86D-40B9-9A39-38A6E20E76F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846D52-BE93-4C5B-9FBF-6CDC682424F0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DOCENTE INVESTIGADOR</a:t>
          </a:r>
        </a:p>
        <a:p>
          <a:r>
            <a:rPr lang="es-ES" sz="1800" b="1" dirty="0"/>
            <a:t>SOLICITA</a:t>
          </a:r>
        </a:p>
      </dgm:t>
    </dgm:pt>
    <dgm:pt modelId="{3C4CB806-6B74-4256-912C-38BA2AAF862A}" type="parTrans" cxnId="{0CEAD846-34EA-4510-9922-1F31BE6251AA}">
      <dgm:prSet/>
      <dgm:spPr/>
      <dgm:t>
        <a:bodyPr/>
        <a:lstStyle/>
        <a:p>
          <a:endParaRPr lang="es-ES" sz="1800"/>
        </a:p>
      </dgm:t>
    </dgm:pt>
    <dgm:pt modelId="{FDB47604-CFCE-4F61-A818-C7DDD952B298}" type="sibTrans" cxnId="{0CEAD846-34EA-4510-9922-1F31BE6251AA}">
      <dgm:prSet custT="1"/>
      <dgm:spPr/>
      <dgm:t>
        <a:bodyPr/>
        <a:lstStyle/>
        <a:p>
          <a:endParaRPr lang="es-ES" sz="1800"/>
        </a:p>
      </dgm:t>
    </dgm:pt>
    <dgm:pt modelId="{60795E1E-845C-4A5B-9512-31C5C41FA5CE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SISTEMA ADMITE</a:t>
          </a:r>
        </a:p>
      </dgm:t>
    </dgm:pt>
    <dgm:pt modelId="{AD003AAA-C492-47AF-A8E9-EBD367A7D206}" type="parTrans" cxnId="{394413F6-CEED-4772-89BE-8ACA193D7DDA}">
      <dgm:prSet/>
      <dgm:spPr/>
      <dgm:t>
        <a:bodyPr/>
        <a:lstStyle/>
        <a:p>
          <a:endParaRPr lang="es-ES" sz="1800"/>
        </a:p>
      </dgm:t>
    </dgm:pt>
    <dgm:pt modelId="{6C229772-2CE1-4507-B25B-14E01EC87100}" type="sibTrans" cxnId="{394413F6-CEED-4772-89BE-8ACA193D7DDA}">
      <dgm:prSet custT="1"/>
      <dgm:spPr/>
      <dgm:t>
        <a:bodyPr/>
        <a:lstStyle/>
        <a:p>
          <a:endParaRPr lang="es-ES" sz="1800"/>
        </a:p>
      </dgm:t>
    </dgm:pt>
    <dgm:pt modelId="{A47113F8-BB30-4AAE-99CB-EF68E92F3D60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CNA</a:t>
          </a:r>
        </a:p>
        <a:p>
          <a:r>
            <a:rPr lang="es-ES" sz="1800" b="1" dirty="0"/>
            <a:t>DERIVA A CAC</a:t>
          </a:r>
        </a:p>
      </dgm:t>
    </dgm:pt>
    <dgm:pt modelId="{F9BCD38C-6A41-4278-9E21-7464E869954A}" type="parTrans" cxnId="{7099ED85-7A66-4987-A79A-8D5DFBA079E4}">
      <dgm:prSet/>
      <dgm:spPr/>
      <dgm:t>
        <a:bodyPr/>
        <a:lstStyle/>
        <a:p>
          <a:endParaRPr lang="es-ES" sz="1800"/>
        </a:p>
      </dgm:t>
    </dgm:pt>
    <dgm:pt modelId="{0FE7866C-29F1-482A-8F02-78AE13890475}" type="sibTrans" cxnId="{7099ED85-7A66-4987-A79A-8D5DFBA079E4}">
      <dgm:prSet custT="1"/>
      <dgm:spPr/>
      <dgm:t>
        <a:bodyPr/>
        <a:lstStyle/>
        <a:p>
          <a:endParaRPr lang="es-ES" sz="1800"/>
        </a:p>
      </dgm:t>
    </dgm:pt>
    <dgm:pt modelId="{FB3DCC57-0408-4475-88FA-6C9C260B5ED5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CAC EVALÚA Y EMITE DICTAMEN</a:t>
          </a:r>
        </a:p>
      </dgm:t>
    </dgm:pt>
    <dgm:pt modelId="{FED8934F-897C-420C-BE78-6B2DCA18C682}" type="parTrans" cxnId="{F86C6873-3898-433E-8741-73D46BA0B389}">
      <dgm:prSet/>
      <dgm:spPr/>
      <dgm:t>
        <a:bodyPr/>
        <a:lstStyle/>
        <a:p>
          <a:endParaRPr lang="es-ES" sz="1800"/>
        </a:p>
      </dgm:t>
    </dgm:pt>
    <dgm:pt modelId="{B29AF983-EC7F-4198-8B2A-1697EF8BCE33}" type="sibTrans" cxnId="{F86C6873-3898-433E-8741-73D46BA0B389}">
      <dgm:prSet custT="1"/>
      <dgm:spPr/>
      <dgm:t>
        <a:bodyPr/>
        <a:lstStyle/>
        <a:p>
          <a:endParaRPr lang="es-ES" sz="1800"/>
        </a:p>
      </dgm:t>
    </dgm:pt>
    <dgm:pt modelId="{1423F4BC-5750-4BFC-B45D-88DC93BA28E2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CNA RESUELVE</a:t>
          </a:r>
        </a:p>
      </dgm:t>
    </dgm:pt>
    <dgm:pt modelId="{023FE1A0-72F1-45B3-933A-A7392C12DE1B}" type="parTrans" cxnId="{1CC02569-FB21-4BB2-A57A-F4084A85C1D3}">
      <dgm:prSet/>
      <dgm:spPr/>
      <dgm:t>
        <a:bodyPr/>
        <a:lstStyle/>
        <a:p>
          <a:endParaRPr lang="es-ES" sz="1800"/>
        </a:p>
      </dgm:t>
    </dgm:pt>
    <dgm:pt modelId="{4A50BC23-8037-4379-8194-1D8573A2DB26}" type="sibTrans" cxnId="{1CC02569-FB21-4BB2-A57A-F4084A85C1D3}">
      <dgm:prSet custT="1"/>
      <dgm:spPr/>
      <dgm:t>
        <a:bodyPr/>
        <a:lstStyle/>
        <a:p>
          <a:endParaRPr lang="es-ES" sz="1800"/>
        </a:p>
      </dgm:t>
    </dgm:pt>
    <dgm:pt modelId="{2D336151-365E-4FB4-9176-74BE79FD78EE}" type="pres">
      <dgm:prSet presAssocID="{1DF2E2CC-B86D-40B9-9A39-38A6E20E76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BFCEEEA-6A5A-4864-A4F3-461C344AA218}" type="pres">
      <dgm:prSet presAssocID="{43846D52-BE93-4C5B-9FBF-6CDC682424F0}" presName="node" presStyleLbl="node1" presStyleIdx="0" presStyleCnt="5" custScaleX="2076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7155585-2FF8-4868-AEF9-5E7ABCF4486F}" type="pres">
      <dgm:prSet presAssocID="{FDB47604-CFCE-4F61-A818-C7DDD952B298}" presName="sibTrans" presStyleLbl="sibTrans2D1" presStyleIdx="0" presStyleCnt="5" custLinFactX="78052" custLinFactNeighborX="100000" custLinFactNeighborY="-49751"/>
      <dgm:spPr/>
      <dgm:t>
        <a:bodyPr/>
        <a:lstStyle/>
        <a:p>
          <a:endParaRPr lang="es-AR"/>
        </a:p>
      </dgm:t>
    </dgm:pt>
    <dgm:pt modelId="{7C657244-EEB9-425F-A3E2-FB6FE3B02A37}" type="pres">
      <dgm:prSet presAssocID="{FDB47604-CFCE-4F61-A818-C7DDD952B298}" presName="connectorText" presStyleLbl="sibTrans2D1" presStyleIdx="0" presStyleCnt="5"/>
      <dgm:spPr/>
      <dgm:t>
        <a:bodyPr/>
        <a:lstStyle/>
        <a:p>
          <a:endParaRPr lang="es-AR"/>
        </a:p>
      </dgm:t>
    </dgm:pt>
    <dgm:pt modelId="{4ED0D105-751D-4639-B868-EEFD47C4B780}" type="pres">
      <dgm:prSet presAssocID="{60795E1E-845C-4A5B-9512-31C5C41FA5CE}" presName="node" presStyleLbl="node1" presStyleIdx="1" presStyleCnt="5" custScaleX="187054" custRadScaleRad="128003" custRadScaleInc="1313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8AD94C9-9A6E-4474-B3D1-D9673E0D8E93}" type="pres">
      <dgm:prSet presAssocID="{6C229772-2CE1-4507-B25B-14E01EC87100}" presName="sibTrans" presStyleLbl="sibTrans2D1" presStyleIdx="1" presStyleCnt="5"/>
      <dgm:spPr/>
      <dgm:t>
        <a:bodyPr/>
        <a:lstStyle/>
        <a:p>
          <a:endParaRPr lang="es-AR"/>
        </a:p>
      </dgm:t>
    </dgm:pt>
    <dgm:pt modelId="{53987382-E700-41FF-A665-039F7700FF83}" type="pres">
      <dgm:prSet presAssocID="{6C229772-2CE1-4507-B25B-14E01EC87100}" presName="connectorText" presStyleLbl="sibTrans2D1" presStyleIdx="1" presStyleCnt="5"/>
      <dgm:spPr/>
      <dgm:t>
        <a:bodyPr/>
        <a:lstStyle/>
        <a:p>
          <a:endParaRPr lang="es-AR"/>
        </a:p>
      </dgm:t>
    </dgm:pt>
    <dgm:pt modelId="{43C15518-0C04-45A3-A5C5-53A25291DABA}" type="pres">
      <dgm:prSet presAssocID="{A47113F8-BB30-4AAE-99CB-EF68E92F3D60}" presName="node" presStyleLbl="node1" presStyleIdx="2" presStyleCnt="5" custScaleX="224138" custRadScaleRad="136250" custRadScaleInc="-4966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38C89F6-09BF-4B42-90D4-F5DB97B0D603}" type="pres">
      <dgm:prSet presAssocID="{0FE7866C-29F1-482A-8F02-78AE13890475}" presName="sibTrans" presStyleLbl="sibTrans2D1" presStyleIdx="2" presStyleCnt="5"/>
      <dgm:spPr/>
      <dgm:t>
        <a:bodyPr/>
        <a:lstStyle/>
        <a:p>
          <a:endParaRPr lang="es-AR"/>
        </a:p>
      </dgm:t>
    </dgm:pt>
    <dgm:pt modelId="{885F9DD5-7B56-4BAB-AF79-95034D24B300}" type="pres">
      <dgm:prSet presAssocID="{0FE7866C-29F1-482A-8F02-78AE13890475}" presName="connectorText" presStyleLbl="sibTrans2D1" presStyleIdx="2" presStyleCnt="5"/>
      <dgm:spPr/>
      <dgm:t>
        <a:bodyPr/>
        <a:lstStyle/>
        <a:p>
          <a:endParaRPr lang="es-AR"/>
        </a:p>
      </dgm:t>
    </dgm:pt>
    <dgm:pt modelId="{3B3AACB4-CEF9-438C-8EB1-54A3CB464EAF}" type="pres">
      <dgm:prSet presAssocID="{FB3DCC57-0408-4475-88FA-6C9C260B5ED5}" presName="node" presStyleLbl="node1" presStyleIdx="3" presStyleCnt="5" custScaleX="200539" custRadScaleRad="115879" custRadScaleInc="2821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B1476A3-E87D-49F0-9399-E90CCA3274EA}" type="pres">
      <dgm:prSet presAssocID="{B29AF983-EC7F-4198-8B2A-1697EF8BCE33}" presName="sibTrans" presStyleLbl="sibTrans2D1" presStyleIdx="3" presStyleCnt="5"/>
      <dgm:spPr/>
      <dgm:t>
        <a:bodyPr/>
        <a:lstStyle/>
        <a:p>
          <a:endParaRPr lang="es-AR"/>
        </a:p>
      </dgm:t>
    </dgm:pt>
    <dgm:pt modelId="{DC31F5C7-096B-4A37-B35D-B44119479A80}" type="pres">
      <dgm:prSet presAssocID="{B29AF983-EC7F-4198-8B2A-1697EF8BCE33}" presName="connectorText" presStyleLbl="sibTrans2D1" presStyleIdx="3" presStyleCnt="5"/>
      <dgm:spPr/>
      <dgm:t>
        <a:bodyPr/>
        <a:lstStyle/>
        <a:p>
          <a:endParaRPr lang="es-AR"/>
        </a:p>
      </dgm:t>
    </dgm:pt>
    <dgm:pt modelId="{FF7C3D19-B26F-46CD-A8F4-07BAD97746C5}" type="pres">
      <dgm:prSet presAssocID="{1423F4BC-5750-4BFC-B45D-88DC93BA28E2}" presName="node" presStyleLbl="node1" presStyleIdx="4" presStyleCnt="5" custScaleX="188123" custRadScaleRad="159815" custRadScaleInc="-2099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5258A51-09B7-4BAB-9FF3-A6C825957296}" type="pres">
      <dgm:prSet presAssocID="{4A50BC23-8037-4379-8194-1D8573A2DB26}" presName="sibTrans" presStyleLbl="sibTrans2D1" presStyleIdx="4" presStyleCnt="5" custLinFactX="-79869" custLinFactNeighborX="-100000" custLinFactNeighborY="-51671"/>
      <dgm:spPr/>
      <dgm:t>
        <a:bodyPr/>
        <a:lstStyle/>
        <a:p>
          <a:endParaRPr lang="es-AR"/>
        </a:p>
      </dgm:t>
    </dgm:pt>
    <dgm:pt modelId="{AAD7226D-FFAA-4D62-AC65-D8E143EFB1F1}" type="pres">
      <dgm:prSet presAssocID="{4A50BC23-8037-4379-8194-1D8573A2DB26}" presName="connectorText" presStyleLbl="sibTrans2D1" presStyleIdx="4" presStyleCnt="5"/>
      <dgm:spPr/>
      <dgm:t>
        <a:bodyPr/>
        <a:lstStyle/>
        <a:p>
          <a:endParaRPr lang="es-AR"/>
        </a:p>
      </dgm:t>
    </dgm:pt>
  </dgm:ptLst>
  <dgm:cxnLst>
    <dgm:cxn modelId="{1DC1777B-30FF-49F7-B9BA-28E281C9E297}" type="presOf" srcId="{0FE7866C-29F1-482A-8F02-78AE13890475}" destId="{D38C89F6-09BF-4B42-90D4-F5DB97B0D603}" srcOrd="0" destOrd="0" presId="urn:microsoft.com/office/officeart/2005/8/layout/cycle2"/>
    <dgm:cxn modelId="{337218B3-FD04-45A6-8B05-7CA14C21CD87}" type="presOf" srcId="{B29AF983-EC7F-4198-8B2A-1697EF8BCE33}" destId="{DC31F5C7-096B-4A37-B35D-B44119479A80}" srcOrd="1" destOrd="0" presId="urn:microsoft.com/office/officeart/2005/8/layout/cycle2"/>
    <dgm:cxn modelId="{EA90990E-4E70-4A7F-87C9-BC5E514FD790}" type="presOf" srcId="{1DF2E2CC-B86D-40B9-9A39-38A6E20E76FC}" destId="{2D336151-365E-4FB4-9176-74BE79FD78EE}" srcOrd="0" destOrd="0" presId="urn:microsoft.com/office/officeart/2005/8/layout/cycle2"/>
    <dgm:cxn modelId="{DEA2181A-BB81-487A-963F-ED1CB33999BC}" type="presOf" srcId="{A47113F8-BB30-4AAE-99CB-EF68E92F3D60}" destId="{43C15518-0C04-45A3-A5C5-53A25291DABA}" srcOrd="0" destOrd="0" presId="urn:microsoft.com/office/officeart/2005/8/layout/cycle2"/>
    <dgm:cxn modelId="{1538A4E0-E19E-4C89-B7E8-B4F53921A57E}" type="presOf" srcId="{4A50BC23-8037-4379-8194-1D8573A2DB26}" destId="{05258A51-09B7-4BAB-9FF3-A6C825957296}" srcOrd="0" destOrd="0" presId="urn:microsoft.com/office/officeart/2005/8/layout/cycle2"/>
    <dgm:cxn modelId="{D9BAEFE9-EB40-4903-B808-A755FCEA089E}" type="presOf" srcId="{FB3DCC57-0408-4475-88FA-6C9C260B5ED5}" destId="{3B3AACB4-CEF9-438C-8EB1-54A3CB464EAF}" srcOrd="0" destOrd="0" presId="urn:microsoft.com/office/officeart/2005/8/layout/cycle2"/>
    <dgm:cxn modelId="{F86C6873-3898-433E-8741-73D46BA0B389}" srcId="{1DF2E2CC-B86D-40B9-9A39-38A6E20E76FC}" destId="{FB3DCC57-0408-4475-88FA-6C9C260B5ED5}" srcOrd="3" destOrd="0" parTransId="{FED8934F-897C-420C-BE78-6B2DCA18C682}" sibTransId="{B29AF983-EC7F-4198-8B2A-1697EF8BCE33}"/>
    <dgm:cxn modelId="{156C9BF4-0242-431E-BE64-BD35B3855B40}" type="presOf" srcId="{1423F4BC-5750-4BFC-B45D-88DC93BA28E2}" destId="{FF7C3D19-B26F-46CD-A8F4-07BAD97746C5}" srcOrd="0" destOrd="0" presId="urn:microsoft.com/office/officeart/2005/8/layout/cycle2"/>
    <dgm:cxn modelId="{B33E3962-FC5A-4716-80FF-EFD50C834240}" type="presOf" srcId="{6C229772-2CE1-4507-B25B-14E01EC87100}" destId="{58AD94C9-9A6E-4474-B3D1-D9673E0D8E93}" srcOrd="0" destOrd="0" presId="urn:microsoft.com/office/officeart/2005/8/layout/cycle2"/>
    <dgm:cxn modelId="{5B6A437C-9D99-47E1-BE26-ADC57F1816D9}" type="presOf" srcId="{FDB47604-CFCE-4F61-A818-C7DDD952B298}" destId="{F7155585-2FF8-4868-AEF9-5E7ABCF4486F}" srcOrd="0" destOrd="0" presId="urn:microsoft.com/office/officeart/2005/8/layout/cycle2"/>
    <dgm:cxn modelId="{3F91355D-944A-4681-8BEC-33E97325D11F}" type="presOf" srcId="{B29AF983-EC7F-4198-8B2A-1697EF8BCE33}" destId="{4B1476A3-E87D-49F0-9399-E90CCA3274EA}" srcOrd="0" destOrd="0" presId="urn:microsoft.com/office/officeart/2005/8/layout/cycle2"/>
    <dgm:cxn modelId="{36C93CED-36DB-4E73-AD68-082C48070BA9}" type="presOf" srcId="{0FE7866C-29F1-482A-8F02-78AE13890475}" destId="{885F9DD5-7B56-4BAB-AF79-95034D24B300}" srcOrd="1" destOrd="0" presId="urn:microsoft.com/office/officeart/2005/8/layout/cycle2"/>
    <dgm:cxn modelId="{394413F6-CEED-4772-89BE-8ACA193D7DDA}" srcId="{1DF2E2CC-B86D-40B9-9A39-38A6E20E76FC}" destId="{60795E1E-845C-4A5B-9512-31C5C41FA5CE}" srcOrd="1" destOrd="0" parTransId="{AD003AAA-C492-47AF-A8E9-EBD367A7D206}" sibTransId="{6C229772-2CE1-4507-B25B-14E01EC87100}"/>
    <dgm:cxn modelId="{766A6D6B-8C60-4C07-9E95-8CC9A22FE7C4}" type="presOf" srcId="{FDB47604-CFCE-4F61-A818-C7DDD952B298}" destId="{7C657244-EEB9-425F-A3E2-FB6FE3B02A37}" srcOrd="1" destOrd="0" presId="urn:microsoft.com/office/officeart/2005/8/layout/cycle2"/>
    <dgm:cxn modelId="{1CC02569-FB21-4BB2-A57A-F4084A85C1D3}" srcId="{1DF2E2CC-B86D-40B9-9A39-38A6E20E76FC}" destId="{1423F4BC-5750-4BFC-B45D-88DC93BA28E2}" srcOrd="4" destOrd="0" parTransId="{023FE1A0-72F1-45B3-933A-A7392C12DE1B}" sibTransId="{4A50BC23-8037-4379-8194-1D8573A2DB26}"/>
    <dgm:cxn modelId="{0B50DF52-419D-4986-9839-FE98ACF567D8}" type="presOf" srcId="{4A50BC23-8037-4379-8194-1D8573A2DB26}" destId="{AAD7226D-FFAA-4D62-AC65-D8E143EFB1F1}" srcOrd="1" destOrd="0" presId="urn:microsoft.com/office/officeart/2005/8/layout/cycle2"/>
    <dgm:cxn modelId="{0CEAD846-34EA-4510-9922-1F31BE6251AA}" srcId="{1DF2E2CC-B86D-40B9-9A39-38A6E20E76FC}" destId="{43846D52-BE93-4C5B-9FBF-6CDC682424F0}" srcOrd="0" destOrd="0" parTransId="{3C4CB806-6B74-4256-912C-38BA2AAF862A}" sibTransId="{FDB47604-CFCE-4F61-A818-C7DDD952B298}"/>
    <dgm:cxn modelId="{F085EB8D-5C8D-4EDD-B9A0-6E3D7F5A5C6C}" type="presOf" srcId="{43846D52-BE93-4C5B-9FBF-6CDC682424F0}" destId="{3BFCEEEA-6A5A-4864-A4F3-461C344AA218}" srcOrd="0" destOrd="0" presId="urn:microsoft.com/office/officeart/2005/8/layout/cycle2"/>
    <dgm:cxn modelId="{EF52ECA3-ED84-45A8-87AC-42116F92A8A1}" type="presOf" srcId="{60795E1E-845C-4A5B-9512-31C5C41FA5CE}" destId="{4ED0D105-751D-4639-B868-EEFD47C4B780}" srcOrd="0" destOrd="0" presId="urn:microsoft.com/office/officeart/2005/8/layout/cycle2"/>
    <dgm:cxn modelId="{7099ED85-7A66-4987-A79A-8D5DFBA079E4}" srcId="{1DF2E2CC-B86D-40B9-9A39-38A6E20E76FC}" destId="{A47113F8-BB30-4AAE-99CB-EF68E92F3D60}" srcOrd="2" destOrd="0" parTransId="{F9BCD38C-6A41-4278-9E21-7464E869954A}" sibTransId="{0FE7866C-29F1-482A-8F02-78AE13890475}"/>
    <dgm:cxn modelId="{89FD1D37-7193-4EA8-86B2-390A703FA56E}" type="presOf" srcId="{6C229772-2CE1-4507-B25B-14E01EC87100}" destId="{53987382-E700-41FF-A665-039F7700FF83}" srcOrd="1" destOrd="0" presId="urn:microsoft.com/office/officeart/2005/8/layout/cycle2"/>
    <dgm:cxn modelId="{2B37554D-A678-46B7-9647-3E8992106174}" type="presParOf" srcId="{2D336151-365E-4FB4-9176-74BE79FD78EE}" destId="{3BFCEEEA-6A5A-4864-A4F3-461C344AA218}" srcOrd="0" destOrd="0" presId="urn:microsoft.com/office/officeart/2005/8/layout/cycle2"/>
    <dgm:cxn modelId="{4A25555F-9830-4494-977E-4AFF07076692}" type="presParOf" srcId="{2D336151-365E-4FB4-9176-74BE79FD78EE}" destId="{F7155585-2FF8-4868-AEF9-5E7ABCF4486F}" srcOrd="1" destOrd="0" presId="urn:microsoft.com/office/officeart/2005/8/layout/cycle2"/>
    <dgm:cxn modelId="{2120BD00-5D37-41CB-93C1-122C2032574C}" type="presParOf" srcId="{F7155585-2FF8-4868-AEF9-5E7ABCF4486F}" destId="{7C657244-EEB9-425F-A3E2-FB6FE3B02A37}" srcOrd="0" destOrd="0" presId="urn:microsoft.com/office/officeart/2005/8/layout/cycle2"/>
    <dgm:cxn modelId="{6894D4DF-CCA4-4D3A-A66A-92549FEC7528}" type="presParOf" srcId="{2D336151-365E-4FB4-9176-74BE79FD78EE}" destId="{4ED0D105-751D-4639-B868-EEFD47C4B780}" srcOrd="2" destOrd="0" presId="urn:microsoft.com/office/officeart/2005/8/layout/cycle2"/>
    <dgm:cxn modelId="{80D29828-5921-4212-BD13-D224915A43F8}" type="presParOf" srcId="{2D336151-365E-4FB4-9176-74BE79FD78EE}" destId="{58AD94C9-9A6E-4474-B3D1-D9673E0D8E93}" srcOrd="3" destOrd="0" presId="urn:microsoft.com/office/officeart/2005/8/layout/cycle2"/>
    <dgm:cxn modelId="{057CECB5-F0FF-4A40-956A-2E05BAE47E39}" type="presParOf" srcId="{58AD94C9-9A6E-4474-B3D1-D9673E0D8E93}" destId="{53987382-E700-41FF-A665-039F7700FF83}" srcOrd="0" destOrd="0" presId="urn:microsoft.com/office/officeart/2005/8/layout/cycle2"/>
    <dgm:cxn modelId="{756C7B8B-A012-4FAC-A1CB-A872E94376C3}" type="presParOf" srcId="{2D336151-365E-4FB4-9176-74BE79FD78EE}" destId="{43C15518-0C04-45A3-A5C5-53A25291DABA}" srcOrd="4" destOrd="0" presId="urn:microsoft.com/office/officeart/2005/8/layout/cycle2"/>
    <dgm:cxn modelId="{7F8E4274-0A7B-4317-9644-E4254F15E374}" type="presParOf" srcId="{2D336151-365E-4FB4-9176-74BE79FD78EE}" destId="{D38C89F6-09BF-4B42-90D4-F5DB97B0D603}" srcOrd="5" destOrd="0" presId="urn:microsoft.com/office/officeart/2005/8/layout/cycle2"/>
    <dgm:cxn modelId="{B26DE785-18BC-401D-A8DC-C2A56AF86499}" type="presParOf" srcId="{D38C89F6-09BF-4B42-90D4-F5DB97B0D603}" destId="{885F9DD5-7B56-4BAB-AF79-95034D24B300}" srcOrd="0" destOrd="0" presId="urn:microsoft.com/office/officeart/2005/8/layout/cycle2"/>
    <dgm:cxn modelId="{E6603D92-A116-487B-8302-CC324BE463A0}" type="presParOf" srcId="{2D336151-365E-4FB4-9176-74BE79FD78EE}" destId="{3B3AACB4-CEF9-438C-8EB1-54A3CB464EAF}" srcOrd="6" destOrd="0" presId="urn:microsoft.com/office/officeart/2005/8/layout/cycle2"/>
    <dgm:cxn modelId="{7C1F8EBA-8100-4C36-BE95-3A504C1B38F0}" type="presParOf" srcId="{2D336151-365E-4FB4-9176-74BE79FD78EE}" destId="{4B1476A3-E87D-49F0-9399-E90CCA3274EA}" srcOrd="7" destOrd="0" presId="urn:microsoft.com/office/officeart/2005/8/layout/cycle2"/>
    <dgm:cxn modelId="{89E46055-641C-414E-B08D-C9DF6F6D421A}" type="presParOf" srcId="{4B1476A3-E87D-49F0-9399-E90CCA3274EA}" destId="{DC31F5C7-096B-4A37-B35D-B44119479A80}" srcOrd="0" destOrd="0" presId="urn:microsoft.com/office/officeart/2005/8/layout/cycle2"/>
    <dgm:cxn modelId="{23CDEBF1-DAC4-4412-905D-265AAF2C8FE1}" type="presParOf" srcId="{2D336151-365E-4FB4-9176-74BE79FD78EE}" destId="{FF7C3D19-B26F-46CD-A8F4-07BAD97746C5}" srcOrd="8" destOrd="0" presId="urn:microsoft.com/office/officeart/2005/8/layout/cycle2"/>
    <dgm:cxn modelId="{CFAE2D7B-E14A-45DB-9E83-AC05B3D1918E}" type="presParOf" srcId="{2D336151-365E-4FB4-9176-74BE79FD78EE}" destId="{05258A51-09B7-4BAB-9FF3-A6C825957296}" srcOrd="9" destOrd="0" presId="urn:microsoft.com/office/officeart/2005/8/layout/cycle2"/>
    <dgm:cxn modelId="{90FC0B55-A9A7-4792-B5E3-8D1E29876E59}" type="presParOf" srcId="{05258A51-09B7-4BAB-9FF3-A6C825957296}" destId="{AAD7226D-FFAA-4D62-AC65-D8E143EFB1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01/07/2019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fondo\escu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1757766" cy="278923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786182" y="1714488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SISTEMA NACIONAL 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DE DOCENTES INVESTIGADORES</a:t>
            </a:r>
            <a:br>
              <a:rPr lang="es-ES" sz="3600" b="1" dirty="0">
                <a:solidFill>
                  <a:schemeClr val="bg1"/>
                </a:solidFill>
              </a:rPr>
            </a:br>
            <a:r>
              <a:rPr lang="es-ES" sz="3600" b="1" dirty="0">
                <a:solidFill>
                  <a:schemeClr val="bg1"/>
                </a:solidFill>
              </a:rPr>
              <a:t>UNIVERSITARIOS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(SiDIUN)</a:t>
            </a:r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1652259" y="3107529"/>
            <a:ext cx="3500462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95536" y="1651338"/>
            <a:ext cx="8429683" cy="39427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evaluación será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centralizada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través de Comisiones por grandes áreas del conocimiento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(académicos reconocidos con representación de las diferentes </a:t>
            </a: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regiones y de la diversidad del área),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trabajarán con criterios homogéneos, pero no universales (atendiendo a la diversidad derivada de las dinámicas propias de las disciplinas y especialidades).</a:t>
            </a:r>
            <a:endParaRPr lang="es-A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Evaluación periódica: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Convocatorias bienales para ingreso y promoción.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Presentaciones cada cuatro años para permanencia.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4296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dirty="0">
                <a:solidFill>
                  <a:srgbClr val="0090D6"/>
                </a:solidFill>
              </a:rPr>
              <a:t>Las evaluaciones se realizarán: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 la finalidad de identificar la calidad académica científico tecnológica como atributo indispensable. 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Respetando el pluralismo de corrientes de pensamiento, teorías, líneas de investigación y las particularidades de las disciplinas y áreas de conocimiento, como así también las propias de las diferentes regiones del país.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Asegurando que todos los procedimientos cumplan con reglas previamente establecidas, sean públicos y se ajusten a normas éticas universalmente aceptadas, a fin de evitar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conflictos 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intereses. </a:t>
            </a: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Se consideran las solicitudes de </a:t>
            </a:r>
            <a:r>
              <a:rPr lang="es-ES" sz="3000" b="1" i="1" dirty="0">
                <a:solidFill>
                  <a:srgbClr val="0090D6"/>
                </a:solidFill>
              </a:rPr>
              <a:t>ingreso </a:t>
            </a:r>
            <a:r>
              <a:rPr lang="es-ES" sz="3000" b="1" dirty="0">
                <a:solidFill>
                  <a:srgbClr val="0090D6"/>
                </a:solidFill>
              </a:rPr>
              <a:t>para: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Categoría V: 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docente debe cumplir con las condiciones de admisibilidad. 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Categorías superiores: 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 condiciones establecidas para las diferentes categorías en cada una de las áreas del conocimiento.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980728"/>
            <a:ext cx="8429683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i="1" dirty="0">
                <a:solidFill>
                  <a:srgbClr val="0090D6"/>
                </a:solidFill>
              </a:rPr>
              <a:t>Permanencia o mantenimiento</a:t>
            </a:r>
            <a:r>
              <a:rPr lang="es-ES" sz="2200" b="1" dirty="0">
                <a:solidFill>
                  <a:srgbClr val="0090D6"/>
                </a:solidFill>
              </a:rPr>
              <a:t>: los Docentes Investigadores deben presentar un informe periódico.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597" y="2149019"/>
            <a:ext cx="8325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*Criterios de aprobación definidos para cada área.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No presentación o rechazo de informes.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Vigencia máxima de 8 años para la Categoría V.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Suspensión momentánea de la actividad investigativa.</a:t>
            </a:r>
          </a:p>
          <a:p>
            <a:endParaRPr lang="es-E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i="1" dirty="0">
                <a:solidFill>
                  <a:srgbClr val="0090D6"/>
                </a:solidFill>
              </a:rPr>
              <a:t>Promoción</a:t>
            </a:r>
            <a:r>
              <a:rPr lang="es-ES" sz="3000" b="1" dirty="0">
                <a:solidFill>
                  <a:srgbClr val="0090D6"/>
                </a:solidFill>
              </a:rPr>
              <a:t>: 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Requisitos que establezcan diferencias entre categorías para lograr la promoción. 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Definidos para cada área, con un mínimo de condiciones comunes a todas las áreas y las especificidades correspondientes a cada una.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939D18CA-A44E-4FBE-8D3C-E8A9141583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20057848"/>
              </p:ext>
            </p:extLst>
          </p:nvPr>
        </p:nvGraphicFramePr>
        <p:xfrm>
          <a:off x="1187624" y="1116239"/>
          <a:ext cx="7422958" cy="509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2">
            <a:extLst>
              <a:ext uri="{FF2B5EF4-FFF2-40B4-BE49-F238E27FC236}">
                <a16:creationId xmlns="" xmlns:a16="http://schemas.microsoft.com/office/drawing/2014/main" id="{100F1DD7-01C5-4BB9-BB51-47055D145751}"/>
              </a:ext>
            </a:extLst>
          </p:cNvPr>
          <p:cNvSpPr txBox="1"/>
          <p:nvPr/>
        </p:nvSpPr>
        <p:spPr>
          <a:xfrm>
            <a:off x="5993920" y="1988840"/>
            <a:ext cx="1368271" cy="584775"/>
          </a:xfrm>
          <a:prstGeom prst="rect">
            <a:avLst/>
          </a:prstGeom>
          <a:solidFill>
            <a:srgbClr val="0090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chemeClr val="bg1"/>
                </a:solidFill>
              </a:rPr>
              <a:t>COMISIÓN ASESORA</a:t>
            </a:r>
          </a:p>
        </p:txBody>
      </p:sp>
      <p:cxnSp>
        <p:nvCxnSpPr>
          <p:cNvPr id="7" name="Conector recto 9">
            <a:extLst>
              <a:ext uri="{FF2B5EF4-FFF2-40B4-BE49-F238E27FC236}">
                <a16:creationId xmlns="" xmlns:a16="http://schemas.microsoft.com/office/drawing/2014/main" id="{646F5024-44FC-4966-ABD5-DA66D0FAA0DB}"/>
              </a:ext>
            </a:extLst>
          </p:cNvPr>
          <p:cNvCxnSpPr/>
          <p:nvPr/>
        </p:nvCxnSpPr>
        <p:spPr>
          <a:xfrm flipH="1">
            <a:off x="4706637" y="2281227"/>
            <a:ext cx="1287283" cy="0"/>
          </a:xfrm>
          <a:prstGeom prst="line">
            <a:avLst/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/>
          <p:nvPr/>
        </p:nvCxnSpPr>
        <p:spPr>
          <a:xfrm rot="5400000">
            <a:off x="4630198" y="4293096"/>
            <a:ext cx="936104" cy="504056"/>
          </a:xfrm>
          <a:prstGeom prst="bentConnector3">
            <a:avLst>
              <a:gd name="adj1" fmla="val 20541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179512" y="980728"/>
            <a:ext cx="2928926" cy="5000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ESTRUCTURA DE GESTIÓN</a:t>
            </a:r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3" descr="C:\Users\User\Desktop\MECCT - SPU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15715" y="6237312"/>
            <a:ext cx="4324679" cy="436915"/>
          </a:xfrm>
          <a:prstGeom prst="rect">
            <a:avLst/>
          </a:prstGeom>
          <a:noFill/>
        </p:spPr>
      </p:pic>
      <p:cxnSp>
        <p:nvCxnSpPr>
          <p:cNvPr id="16" name="15 Conector angular"/>
          <p:cNvCxnSpPr/>
          <p:nvPr/>
        </p:nvCxnSpPr>
        <p:spPr>
          <a:xfrm>
            <a:off x="1716491" y="4077072"/>
            <a:ext cx="2567477" cy="1656184"/>
          </a:xfrm>
          <a:prstGeom prst="bentConnector3">
            <a:avLst>
              <a:gd name="adj1" fmla="val 3079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/>
          <p:nvPr/>
        </p:nvCxnSpPr>
        <p:spPr>
          <a:xfrm rot="10800000" flipV="1">
            <a:off x="4998624" y="4077072"/>
            <a:ext cx="2165664" cy="1088504"/>
          </a:xfrm>
          <a:prstGeom prst="bentConnector3">
            <a:avLst>
              <a:gd name="adj1" fmla="val 18501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/>
          <p:nvPr/>
        </p:nvCxnSpPr>
        <p:spPr>
          <a:xfrm rot="10800000" flipV="1">
            <a:off x="5350278" y="4077072"/>
            <a:ext cx="2822122" cy="1440160"/>
          </a:xfrm>
          <a:prstGeom prst="bentConnector3">
            <a:avLst>
              <a:gd name="adj1" fmla="val 12456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/>
          <p:nvPr/>
        </p:nvCxnSpPr>
        <p:spPr>
          <a:xfrm rot="16200000" flipH="1">
            <a:off x="3851920" y="4437112"/>
            <a:ext cx="936104" cy="216024"/>
          </a:xfrm>
          <a:prstGeom prst="bentConnector3">
            <a:avLst>
              <a:gd name="adj1" fmla="val 50000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 </a:t>
            </a:r>
          </a:p>
          <a:p>
            <a:pPr algn="ctr"/>
            <a:r>
              <a:rPr lang="es-ES" sz="5000" b="1" dirty="0">
                <a:solidFill>
                  <a:schemeClr val="bg1"/>
                </a:solidFill>
              </a:rPr>
              <a:t>ASESORA (CA)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4638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endParaRPr lang="es-ES" sz="3000" b="1" dirty="0">
              <a:solidFill>
                <a:srgbClr val="0090D6"/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Definición de condiciones y particularidades de las convocatorias para ingreso, evaluación de permanencia y promoción.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Diseño de estrategias de evaluación y categorización y definición de criterios comunes de evaluación.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Realizar seguimientos, estudios y evaluaciones del SiDIUN.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COMPOSICIÓN Y DURACIÓN</a:t>
            </a:r>
            <a:endParaRPr lang="es-ES" sz="2600" dirty="0">
              <a:solidFill>
                <a:srgbClr val="0090D6"/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962878D1-2759-458D-BEA6-29C38BEAA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95329627"/>
              </p:ext>
            </p:extLst>
          </p:nvPr>
        </p:nvGraphicFramePr>
        <p:xfrm>
          <a:off x="500034" y="2000240"/>
          <a:ext cx="8001056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526">
                  <a:extLst>
                    <a:ext uri="{9D8B030D-6E8A-4147-A177-3AD203B41FA5}">
                      <a16:colId xmlns="" xmlns:a16="http://schemas.microsoft.com/office/drawing/2014/main" val="2180941084"/>
                    </a:ext>
                  </a:extLst>
                </a:gridCol>
                <a:gridCol w="4134530">
                  <a:extLst>
                    <a:ext uri="{9D8B030D-6E8A-4147-A177-3AD203B41FA5}">
                      <a16:colId xmlns="" xmlns:a16="http://schemas.microsoft.com/office/drawing/2014/main" val="42973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AR" sz="2400" dirty="0"/>
                    </a:p>
                    <a:p>
                      <a:pPr algn="ctr"/>
                      <a:r>
                        <a:rPr lang="es-AR" sz="2400" dirty="0"/>
                        <a:t>REPRESENTACION DE</a:t>
                      </a:r>
                    </a:p>
                    <a:p>
                      <a:pPr algn="ctr"/>
                      <a:endParaRPr lang="es-AR" sz="2400" dirty="0"/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24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dirty="0"/>
                        <a:t>CANTIDAD DE MIEMBROS</a:t>
                      </a:r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51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5612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CRUP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2</a:t>
                      </a:r>
                      <a:endParaRPr lang="es-AR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42263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SPU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87721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err="1"/>
                        <a:t>SECyT</a:t>
                      </a:r>
                      <a:endParaRPr lang="es-AR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4668185"/>
                  </a:ext>
                </a:extLst>
              </a:tr>
            </a:tbl>
          </a:graphicData>
        </a:graphic>
      </p:graphicFrame>
      <p:sp>
        <p:nvSpPr>
          <p:cNvPr id="6" name="Rectángulo 4">
            <a:extLst>
              <a:ext uri="{FF2B5EF4-FFF2-40B4-BE49-F238E27FC236}">
                <a16:creationId xmlns="" xmlns:a16="http://schemas.microsoft.com/office/drawing/2014/main" id="{06F375B0-3AE0-43D6-A433-DF4FC5C95CC4}"/>
              </a:ext>
            </a:extLst>
          </p:cNvPr>
          <p:cNvSpPr/>
          <p:nvPr/>
        </p:nvSpPr>
        <p:spPr>
          <a:xfrm>
            <a:off x="634558" y="5000636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Duración: cuatro años renovables por mitades cada dos años.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 NACIONAL DE ACREDITACIÓN (CNA)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467544" y="1608984"/>
            <a:ext cx="5214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>
                <a:solidFill>
                  <a:srgbClr val="0090D6"/>
                </a:solidFill>
              </a:rPr>
              <a:t>Generar un “Sistema” ágil, dinámico y actual.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r>
              <a:rPr lang="es-AR" sz="3000" b="1" dirty="0">
                <a:solidFill>
                  <a:srgbClr val="0090D6"/>
                </a:solidFill>
              </a:rPr>
              <a:t>Visibilizar a los Docentes Investigadores del Sistema Universitario.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endParaRPr lang="es-ES" sz="3000" b="1" dirty="0">
              <a:solidFill>
                <a:srgbClr val="0090D6"/>
              </a:solidFill>
              <a:latin typeface="Gotham Book" pitchFamily="50" charset="0"/>
            </a:endParaRPr>
          </a:p>
        </p:txBody>
      </p:sp>
      <p:pic>
        <p:nvPicPr>
          <p:cNvPr id="12" name="Picture 2" descr="C:\Users\User\Desktop\fondo\man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1642014"/>
            <a:ext cx="1857388" cy="3790415"/>
          </a:xfrm>
          <a:prstGeom prst="rect">
            <a:avLst/>
          </a:prstGeom>
          <a:noFill/>
        </p:spPr>
      </p:pic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6" y="980728"/>
            <a:ext cx="8463884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Gestionar los procesos de evaluación.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Proponer integración de Comisiones por Áreas.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Definir los criterios específicos para cada área.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Asesorar, supervisar y auditar la aplicación de pautas y criterios de evaluación, verificando su homogeneidad entre las diferentes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áreas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Analizar los dictámenes de las Comisiones por Áreas de Conocimiento y dictar las resoluciones.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Atender los recursos presentados por los docentes investigadores.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COMPOSICIÓN Y DURACIÓN</a:t>
            </a:r>
            <a:endParaRPr lang="es-ES" sz="2600" dirty="0">
              <a:solidFill>
                <a:srgbClr val="0090D6"/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962878D1-2759-458D-BEA6-29C38BEAA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1443296"/>
              </p:ext>
            </p:extLst>
          </p:nvPr>
        </p:nvGraphicFramePr>
        <p:xfrm>
          <a:off x="500034" y="2000240"/>
          <a:ext cx="8001056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526">
                  <a:extLst>
                    <a:ext uri="{9D8B030D-6E8A-4147-A177-3AD203B41FA5}">
                      <a16:colId xmlns="" xmlns:a16="http://schemas.microsoft.com/office/drawing/2014/main" val="2180941084"/>
                    </a:ext>
                  </a:extLst>
                </a:gridCol>
                <a:gridCol w="4134530">
                  <a:extLst>
                    <a:ext uri="{9D8B030D-6E8A-4147-A177-3AD203B41FA5}">
                      <a16:colId xmlns="" xmlns:a16="http://schemas.microsoft.com/office/drawing/2014/main" val="42973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AR" sz="2400" dirty="0"/>
                    </a:p>
                    <a:p>
                      <a:pPr algn="ctr"/>
                      <a:r>
                        <a:rPr lang="es-AR" sz="2400" dirty="0"/>
                        <a:t>REPRESENTACION DE</a:t>
                      </a:r>
                    </a:p>
                    <a:p>
                      <a:pPr algn="ctr"/>
                      <a:endParaRPr lang="es-AR" sz="2400" dirty="0"/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24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dirty="0"/>
                        <a:t>CANTIDAD DE MIEMBROS</a:t>
                      </a:r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51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CPRES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7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CIN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5612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CRUP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AR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42263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SPU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87721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err="1"/>
                        <a:t>SECyT</a:t>
                      </a:r>
                      <a:endParaRPr lang="es-A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4668185"/>
                  </a:ext>
                </a:extLst>
              </a:tr>
            </a:tbl>
          </a:graphicData>
        </a:graphic>
      </p:graphicFrame>
      <p:sp>
        <p:nvSpPr>
          <p:cNvPr id="6" name="Rectángulo 4">
            <a:extLst>
              <a:ext uri="{FF2B5EF4-FFF2-40B4-BE49-F238E27FC236}">
                <a16:creationId xmlns="" xmlns:a16="http://schemas.microsoft.com/office/drawing/2014/main" id="{06F375B0-3AE0-43D6-A433-DF4FC5C95CC4}"/>
              </a:ext>
            </a:extLst>
          </p:cNvPr>
          <p:cNvSpPr/>
          <p:nvPr/>
        </p:nvSpPr>
        <p:spPr>
          <a:xfrm>
            <a:off x="634558" y="5324789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/>
              <a:t>Duración: cuatro años renovables por mitades cada dos años.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COMISIONES POR AREAS DEL CONOCIMIENTO (CAC)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Comisiones de nivel 1 (Área), si fuera necesario de nivel 2 (sub-áreas o disciplinas), pudiendo llegar a nivel 3 cuando lo requieran las características y diversidad disciplinar de cada sub-área.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Integradas por especialistas de reconocida trayectoria (Banco de Evaluadores del Programa de Incentivos a los Docentes Investigadores + Docentes Investigadores de Universidades Privadas que sean Investigadores de CONICET con categoría no inferior a Adjunto).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su composición se deberá tener en cuenta la diversidad regional y disciplinar.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miembros de las Comisiones por Área del Conocimiento duraran dos años en sus funciones y se renovaran anualmente por mitades.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ÁREAS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99343992"/>
              </p:ext>
            </p:extLst>
          </p:nvPr>
        </p:nvGraphicFramePr>
        <p:xfrm>
          <a:off x="571472" y="1928802"/>
          <a:ext cx="8064896" cy="3888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83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66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2433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Áreas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 smtClean="0">
                          <a:effectLst/>
                        </a:rPr>
                        <a:t>Equivalentes </a:t>
                      </a:r>
                      <a:r>
                        <a:rPr lang="es-AR" sz="1400" u="none" strike="noStrike" dirty="0">
                          <a:effectLst/>
                        </a:rPr>
                        <a:t>del Programa de </a:t>
                      </a:r>
                      <a:r>
                        <a:rPr lang="es-AR" sz="1400" u="none" strike="noStrike" dirty="0" smtClean="0">
                          <a:effectLst/>
                        </a:rPr>
                        <a:t>Incentivos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1. Ciencias Naturales y Exactas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Biología + Química + Física, Astronomía y Geofísica + Matemática + Ecología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2. Ciencias Médicas y </a:t>
                      </a:r>
                      <a:br>
                        <a:rPr lang="es-AR" sz="1400" u="none" strike="noStrike" dirty="0">
                          <a:effectLst/>
                        </a:rPr>
                      </a:br>
                      <a:r>
                        <a:rPr lang="es-AR" sz="1400" u="none" strike="noStrike" dirty="0">
                          <a:effectLst/>
                        </a:rPr>
                        <a:t>de la Salud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Medicina, Odontología y Ciencias de la Salud + Psicología + Farmacia y Bioquímica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3. Ciencias Agrícolas y de los Recursos Naturales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Agronomía + Veterinaria + Ciencias de la Tierra, el Mar y la Atmósfera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4. Ciencias Sociales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Antropología, Sociología y Ciencias Políticas + Derecho y Jurisprudencia + Economía, Administración y Contabilidad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5. Humanidades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Educación + Filosofía + Historia y Geografía + Literatura y Lingüística + Arte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6. Ingenierías y Tecnologías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Ingenierías + Ciencias de la Computación y la Información + Arquitectura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endParaRPr lang="es-ES" sz="3000" b="1" dirty="0">
              <a:solidFill>
                <a:srgbClr val="0090D6"/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Proponer a la CNA los criterios propios de cada Área del Conocimiento.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Realizar la evaluación de las presentaciones correspondientes al Área y emitir dictamen.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Convocar a Pares Evaluadores a efectos de que elaboren un informe técnico.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3"/>
            <a:ext cx="8286807" cy="5000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GESTIÓN DE EVALUACIONES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="" xmlns:a16="http://schemas.microsoft.com/office/drawing/2014/main" id="{AC0DC417-9531-47DE-B8E0-A3410A2A7F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218786544"/>
              </p:ext>
            </p:extLst>
          </p:nvPr>
        </p:nvGraphicFramePr>
        <p:xfrm>
          <a:off x="1780035" y="1857364"/>
          <a:ext cx="6006675" cy="3932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CuadroTexto 4">
            <a:extLst>
              <a:ext uri="{FF2B5EF4-FFF2-40B4-BE49-F238E27FC236}">
                <a16:creationId xmlns="" xmlns:a16="http://schemas.microsoft.com/office/drawing/2014/main" id="{DF7A990F-2F4F-4D06-81D5-313A82B58B07}"/>
              </a:ext>
            </a:extLst>
          </p:cNvPr>
          <p:cNvSpPr txBox="1"/>
          <p:nvPr/>
        </p:nvSpPr>
        <p:spPr>
          <a:xfrm>
            <a:off x="258723" y="5477548"/>
            <a:ext cx="1664385" cy="523220"/>
          </a:xfrm>
          <a:prstGeom prst="rect">
            <a:avLst/>
          </a:prstGeom>
          <a:solidFill>
            <a:srgbClr val="0090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>
                <a:solidFill>
                  <a:schemeClr val="bg1"/>
                </a:solidFill>
              </a:rPr>
              <a:t>PARES EVALUADORES</a:t>
            </a:r>
          </a:p>
        </p:txBody>
      </p:sp>
      <p:sp>
        <p:nvSpPr>
          <p:cNvPr id="7" name="Flecha: a la izquierda y derecha 5">
            <a:extLst>
              <a:ext uri="{FF2B5EF4-FFF2-40B4-BE49-F238E27FC236}">
                <a16:creationId xmlns="" xmlns:a16="http://schemas.microsoft.com/office/drawing/2014/main" id="{A2D8788F-FCBB-4FCC-A674-B8BCF0D340B2}"/>
              </a:ext>
            </a:extLst>
          </p:cNvPr>
          <p:cNvSpPr/>
          <p:nvPr/>
        </p:nvSpPr>
        <p:spPr>
          <a:xfrm rot="20530417" flipV="1">
            <a:off x="1982414" y="5393173"/>
            <a:ext cx="340403" cy="16875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SISTEMA DE GESTIÓN INFORMÁTICA</a:t>
            </a:r>
          </a:p>
          <a:p>
            <a:endParaRPr lang="es-E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está trabajando con el SIU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desarrollar un sistema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integral para la gestión del </a:t>
            </a:r>
          </a:p>
          <a:p>
            <a:r>
              <a:rPr lang="es-ES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articulado con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ES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Cvar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C:\Users\User\Desktop\fondo\cert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1134" y="2357430"/>
            <a:ext cx="1997080" cy="2083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57222" y="869149"/>
            <a:ext cx="774380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ARTICULACIÓN ENTRE EL PROGRAMA DE INCENTIVOS Y EL </a:t>
            </a:r>
            <a:r>
              <a:rPr lang="es-AR" sz="3200" b="1" dirty="0" err="1">
                <a:solidFill>
                  <a:srgbClr val="0090D6"/>
                </a:solidFill>
              </a:rPr>
              <a:t>SiDIUN</a:t>
            </a:r>
            <a:endParaRPr lang="es-AR" sz="3200" b="1" dirty="0">
              <a:solidFill>
                <a:srgbClr val="0090D6"/>
              </a:solidFill>
            </a:endParaRPr>
          </a:p>
          <a:p>
            <a:endParaRPr lang="es-E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Docentes con categoría firme en el Programa de Incentivos la mantienen por el período de vigencia correspondiente. 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 vencimiento (o antes si desean promover) deberán presentarse a las convocatorias que se establezcan en 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elaborará y publicará un padrón único que permita visibilizar a todos los docentes investigadores del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135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1C5C2E-0D15-4CFA-BD88-EE531585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DEFINICIONES PENDIENTES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F621FE9-9234-4D8A-8423-644BC9EA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AR" dirty="0"/>
              <a:t>Integración de la CA</a:t>
            </a:r>
          </a:p>
          <a:p>
            <a:r>
              <a:rPr lang="es-AR" dirty="0"/>
              <a:t>Integración de la CNA</a:t>
            </a:r>
          </a:p>
          <a:p>
            <a:r>
              <a:rPr lang="es-AR" dirty="0"/>
              <a:t>Integración de las CAC</a:t>
            </a:r>
          </a:p>
          <a:p>
            <a:endParaRPr lang="es-AR" dirty="0"/>
          </a:p>
          <a:p>
            <a:r>
              <a:rPr lang="es-AR" dirty="0"/>
              <a:t>Criterios particulares por Áreas del Conocimiento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Ingreso para cada categoría.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Permanencia para cada categoría.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Promoción para cada categoría.</a:t>
            </a:r>
          </a:p>
        </p:txBody>
      </p:sp>
    </p:spTree>
    <p:extLst>
      <p:ext uri="{BB962C8B-B14F-4D97-AF65-F5344CB8AC3E}">
        <p14:creationId xmlns:p14="http://schemas.microsoft.com/office/powerpoint/2010/main" xmlns="" val="14290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95536" y="1087422"/>
            <a:ext cx="8501121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Objetivos: </a:t>
            </a:r>
          </a:p>
          <a:p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Generales: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Jerarquizar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 papel de la I+D en las Universidades.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Resaltar el rol de las Universidades en el Sistema de </a:t>
            </a:r>
            <a:r>
              <a:rPr lang="es-ES_trad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Específicos: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Fortalecer la I+D en el ámbito universitario.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Armonizar y actualizar pautas de evaluación de la actividad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todo el sistema universitario nacional.</a:t>
            </a: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Incrementar la visibilidad de los resultados de la actividad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Tender a la convergencia con otros sistemas de investigadores del país.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Promover la investigación en contexto y la transferencia tecnológica.</a:t>
            </a:r>
          </a:p>
          <a:p>
            <a:pPr lvl="0">
              <a:spcAft>
                <a:spcPts val="600"/>
              </a:spcAft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rmAutofit/>
          </a:bodyPr>
          <a:lstStyle/>
          <a:p>
            <a:r>
              <a:rPr lang="es-AR" sz="2800" dirty="0">
                <a:solidFill>
                  <a:schemeClr val="bg1"/>
                </a:solidFill>
              </a:rPr>
              <a:t>SISTEMA NACIONAL DE DOCENTES INVESTIGADORES UNIVERSITARIOS (SiDIUN)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1C5C2E-0D15-4CFA-BD88-EE531585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CONVOCATORIAS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F621FE9-9234-4D8A-8423-644BC9EA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Actualización del </a:t>
            </a:r>
            <a:r>
              <a:rPr lang="es-AR" dirty="0" err="1"/>
              <a:t>Cvar</a:t>
            </a:r>
            <a:r>
              <a:rPr lang="es-AR" dirty="0"/>
              <a:t>.</a:t>
            </a:r>
          </a:p>
          <a:p>
            <a:r>
              <a:rPr lang="es-AR" dirty="0"/>
              <a:t>Ingreso al SIU con usuario y clave.</a:t>
            </a:r>
          </a:p>
          <a:p>
            <a:r>
              <a:rPr lang="es-AR" dirty="0"/>
              <a:t>Llenado del formulario de solicitud: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Por defecto: </a:t>
            </a:r>
          </a:p>
          <a:p>
            <a:pPr lvl="2"/>
            <a:r>
              <a:rPr lang="es-AR" dirty="0"/>
              <a:t>Datos personales.</a:t>
            </a:r>
          </a:p>
          <a:p>
            <a:pPr lvl="2"/>
            <a:r>
              <a:rPr lang="es-AR" dirty="0"/>
              <a:t>Cargo docente.</a:t>
            </a:r>
          </a:p>
          <a:p>
            <a:pPr lvl="2"/>
            <a:r>
              <a:rPr lang="es-AR" dirty="0"/>
              <a:t>Actividad de I+D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Completar:</a:t>
            </a:r>
          </a:p>
          <a:p>
            <a:pPr lvl="2"/>
            <a:r>
              <a:rPr lang="es-AR" dirty="0"/>
              <a:t>Aportaciones (producción) en función de los criterios particulares del Área del Conocimiento y de la situación particular (ingreso, permanencia o promoción y categoría).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2367667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138AC620-7DA0-4837-A4EF-2739C1572593}"/>
              </a:ext>
            </a:extLst>
          </p:cNvPr>
          <p:cNvSpPr txBox="1"/>
          <p:nvPr/>
        </p:nvSpPr>
        <p:spPr>
          <a:xfrm>
            <a:off x="2555776" y="908720"/>
            <a:ext cx="5040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2800" b="1" dirty="0">
              <a:solidFill>
                <a:schemeClr val="bg1"/>
              </a:solidFill>
            </a:endParaRPr>
          </a:p>
          <a:p>
            <a:endParaRPr lang="es-AR" sz="2800" b="1" dirty="0">
              <a:solidFill>
                <a:schemeClr val="bg1"/>
              </a:solidFill>
            </a:endParaRPr>
          </a:p>
          <a:p>
            <a:r>
              <a:rPr lang="es-AR" sz="2800" b="1" dirty="0">
                <a:solidFill>
                  <a:schemeClr val="bg1"/>
                </a:solidFill>
              </a:rPr>
              <a:t>Secretaría de Políticas Universitarias</a:t>
            </a:r>
          </a:p>
        </p:txBody>
      </p:sp>
      <p:pic>
        <p:nvPicPr>
          <p:cNvPr id="4" name="Picture 2" descr="C:\Users\User\Desktop\MECCT.png">
            <a:extLst>
              <a:ext uri="{FF2B5EF4-FFF2-40B4-BE49-F238E27FC236}">
                <a16:creationId xmlns="" xmlns:a16="http://schemas.microsoft.com/office/drawing/2014/main" id="{8BE24DD7-A2E1-4751-BE2B-1A8279B40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444" y="5373216"/>
            <a:ext cx="5587111" cy="1036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67544" y="1500174"/>
            <a:ext cx="4786345" cy="41044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400" b="1" dirty="0">
                <a:solidFill>
                  <a:srgbClr val="0090D6"/>
                </a:solidFill>
              </a:rPr>
              <a:t>Requisitos para incorporarse al Sistema y permanecer en el mismo:</a:t>
            </a:r>
          </a:p>
          <a:p>
            <a:endParaRPr lang="es-E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Revistar como docente universitario rentado (excepcionalmente profesores </a:t>
            </a:r>
            <a:r>
              <a:rPr lang="es-E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consultos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honorarios o eméritos) y</a:t>
            </a:r>
          </a:p>
          <a:p>
            <a:endParaRPr lang="es-E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Demostrar actividad en I+D, a través de producción científica o tecnológica comprobable.</a:t>
            </a:r>
          </a:p>
        </p:txBody>
      </p:sp>
      <p:pic>
        <p:nvPicPr>
          <p:cNvPr id="4" name="Picture 5" descr="C:\Users\User\Desktop\fondo\tild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500174"/>
            <a:ext cx="278109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501121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ES_tradnl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evaluará a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Docentes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realizan actividades de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I+D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Universidades de gestión pública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Universidades privadas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se presenten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voluntariamente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Asignará categorías a los Docentes Investigadores en función de sus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antecedentes y logros 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sus trayectorias de investigación.</a:t>
            </a:r>
            <a:endParaRPr lang="es-A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1196752"/>
            <a:ext cx="8640960" cy="48245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I+D comprenden el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trabajo creativo y sistemático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 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incrementar el conocimiento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idear nuevas aplicaciones del conocimiento existente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de ser posible se orienten a los sectores estratégicos nacionales. 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 características comunes son: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(estar orientados a nuevos hallazgos).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creatividad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(basarse en conceptos e hipótesis originales, no obvios).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incertidumbre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(sobre el resultado final).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sistematicidad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(llevado a cabo de manera planificada, con registros del proceso seguido y del resultado).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transferibilidad y/o reproductibilidad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(conducir a resultados que podrían ser reproducidos o transferidos).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22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24120" y="980728"/>
            <a:ext cx="84296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dirty="0">
                <a:solidFill>
                  <a:srgbClr val="0090D6"/>
                </a:solidFill>
              </a:rPr>
              <a:t>Para la asignación de categorías se tomarán en cuenta la formación de </a:t>
            </a:r>
            <a:r>
              <a:rPr lang="es-E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posgrado, </a:t>
            </a:r>
            <a:r>
              <a:rPr lang="es-ES" sz="2200" b="1" dirty="0">
                <a:solidFill>
                  <a:srgbClr val="0090D6"/>
                </a:solidFill>
              </a:rPr>
              <a:t>el desempeño y los logros en las siguientes dimensiones de análisis: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resultados de las actividades de I+D.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 actividades de vinculación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tecnológica 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realizadas en función de los resultados del proceso de investigación o las capacidades científicas instaladas.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formación de recursos humanos.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dirección o participación en proyectos de I+D.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contribución al desarrollo de capacidades institucionales en </a:t>
            </a:r>
            <a:r>
              <a:rPr lang="es-E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642910" y="1571612"/>
            <a:ext cx="52149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>
                <a:solidFill>
                  <a:srgbClr val="0090D6"/>
                </a:solidFill>
              </a:rPr>
              <a:t>Generar un “Sistema” ágil, dinámico y acorde con la realidad actual del Sistema Científico-Tecnológico Nacional.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r>
              <a:rPr lang="es-AR" sz="3000" b="1" dirty="0">
                <a:solidFill>
                  <a:srgbClr val="0090D6"/>
                </a:solidFill>
              </a:rPr>
              <a:t>Visibilizar a los Docentes Investigadores del Sistema Universitario.</a:t>
            </a:r>
          </a:p>
          <a:p>
            <a:endParaRPr lang="es-ES" sz="3000" b="1" dirty="0">
              <a:solidFill>
                <a:srgbClr val="0090D6"/>
              </a:solidFill>
              <a:latin typeface="Gotham Book" pitchFamily="50" charset="0"/>
            </a:endParaRPr>
          </a:p>
        </p:txBody>
      </p:sp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1785926"/>
            <a:ext cx="70009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Se establece un Sistema de Categorías de Docente Investigador Universitario</a:t>
            </a:r>
          </a:p>
          <a:p>
            <a:pPr algn="ctr"/>
            <a:endParaRPr lang="es-ES" sz="5000" b="1" dirty="0">
              <a:solidFill>
                <a:schemeClr val="bg1"/>
              </a:solidFill>
              <a:latin typeface="Gotham Book" pitchFamily="5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144648" y="933132"/>
            <a:ext cx="8568952" cy="53178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V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formación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inicial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desarrolla actividades de I+D</a:t>
            </a:r>
            <a:r>
              <a:rPr lang="es-ES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bajo supervisión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IV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Titulo de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especialista o magister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labor creativa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ejecutada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bajo supervisión,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producción o transferencia comprobables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III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Autonomía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 la producción académica, capacidad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planear, ejecutar y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colaborar eficientemente en equipos,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magister o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preferentemente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doctor, trabajos originales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importancia,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inicial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(dirección de tesinas de grado o becas de investigación pregrado).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doctor (*)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amplia labor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científica o de desarrollo tecnológico y transferencia, capacidad para la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para la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dirección de grupos de investigación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Extensa labor original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investigación científica o de desarrollo tecnológico y transferencia, de alta jerarquía que lo sitúe entre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núcleo de los especialistas reconocidos en el ámbito nacional e internacional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destacada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</a:t>
            </a:r>
            <a:r>
              <a:rPr lang="es-ES_tradnl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contribución al </a:t>
            </a:r>
            <a:r>
              <a:rPr lang="es-ES_tradnl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desarrollo de capacidades institucionales en Ciencia y Tecnología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just">
              <a:spcAft>
                <a:spcPts val="1200"/>
              </a:spcAft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(*) se reconocerán los mayores de 55 años </a:t>
            </a:r>
            <a:endParaRPr lang="es-AR" sz="15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1415</Words>
  <Application>Microsoft Office PowerPoint</Application>
  <PresentationFormat>Presentación en pantalla (4:3)</PresentationFormat>
  <Paragraphs>219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de Office</vt:lpstr>
      <vt:lpstr>Diapositiva 1</vt:lpstr>
      <vt:lpstr>Diapositiva 2</vt:lpstr>
      <vt:lpstr>SISTEMA NACIONAL DE DOCENTES INVESTIGADORES UNIVERSITARIOS (SiDIUN)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DEFINICIONES PENDIENTES</vt:lpstr>
      <vt:lpstr>CONVOCATORIAS</vt:lpstr>
      <vt:lpstr>Diapositiva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Diseño</cp:lastModifiedBy>
  <cp:revision>52</cp:revision>
  <dcterms:created xsi:type="dcterms:W3CDTF">2018-01-15T17:06:08Z</dcterms:created>
  <dcterms:modified xsi:type="dcterms:W3CDTF">2019-07-01T18:17:02Z</dcterms:modified>
</cp:coreProperties>
</file>